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4"/>
    <p:restoredTop sz="94684"/>
  </p:normalViewPr>
  <p:slideViewPr>
    <p:cSldViewPr snapToGrid="0">
      <p:cViewPr varScale="1">
        <p:scale>
          <a:sx n="143" d="100"/>
          <a:sy n="143" d="100"/>
        </p:scale>
        <p:origin x="2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EE871-D8EF-0549-81D1-598EB0C0A9B9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F832-45BE-444C-8128-18862F74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9F832-45BE-444C-8128-18862F74C7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0B96-0583-E8F3-EDB9-ECF3B80DA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2F990-464D-3C51-FA31-6D1C3660D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012D-B98F-77DD-A61C-3E3D8260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6EF95-26A9-0F76-799C-DB934FEA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3AD62-F42B-70F2-B2C3-97DA4947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6DCC-83E4-2E9B-FBF4-BF88C8D1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C6C5-D1D2-0996-AE58-7DF8A6A27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413E-35A0-5657-B46B-7E6F5C5C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FBC8-8ECB-DC95-4CC4-8A2627A1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450D-1F00-3E87-22E0-AA8897C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8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C4FA7-4EE4-FE60-1A27-FF3E3CF08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FDE97-0C3A-0C15-FF65-4B672D717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318FE-E7D5-00E8-D705-68C7070E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3093-8AE9-9B60-C2DE-62026A4B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7933E-D9B3-F35B-A599-3AF796AF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E7B2-02A7-82F1-2D4F-E8E73625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EA33A-2223-46FD-7749-CF72D0CE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551CF-9730-4A0C-B731-C8E991B3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CD40-ED42-C574-2915-634DBD67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CEF7-F840-6B64-E8DA-3A5BC62F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4C8E-3DB7-EA4E-A631-20C9244D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5121B-CA6E-E3A7-7F9F-26434847A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170E-C1B2-D79F-7425-7096569A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E8D7-A5A0-A814-4B54-E584873D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F155-21D7-AF81-80B9-D41A5EB1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6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B8A3-ADF1-23EA-462C-C168A081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C6EAD-FD9F-EE37-09C0-18749C6F2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5093B-3847-C0D6-A673-6E5F18C2D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87B9-A75F-07E8-E227-D3024D96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3944-357C-7619-921B-E19D8A93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8B395-B522-4683-2F50-F2D35AE9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3EE7-344E-9A67-75DF-82B8F37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3A33B-6A4E-DAEB-9E46-139EB7C01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6946A-BE27-E031-60DF-353D1719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7A318-D060-D749-E1DA-4E290D9DD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7B36F-BF33-DF62-BA7B-DF396C5EE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BDD5E-5904-DAEA-B9AF-36E3F652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E19BB-2D47-1318-A07F-BC629FBF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E579A-AE3E-832C-211B-9A74A69F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1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81DF-F273-A0E6-2735-A931A7B2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FEDC9-9970-FA78-0D49-1FE60764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2649A-FBB0-84C9-5489-5ECE3CC5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B11DB-D415-6560-CC2A-C985CAE8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5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867E2-4903-145A-BCC1-6B138C8A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AD22F-2E00-781E-39B5-BD3C4139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2095-FDF8-30FF-83CA-B37BF876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FDEF-2CA3-D640-212B-6129394A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1AA4-192B-7432-C126-80F99AC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B7653-EEF3-0ED1-308E-6DD8E8BCB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B0985-5282-49E2-E7B7-2B73D049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931A-B807-919D-82E7-E3A42061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90AD2-BBD0-A8D5-9C57-6F1FC9C3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225E-B402-D588-6EDF-C8C0621E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834E2-FD85-66F0-3AB6-134B69DD8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5F49-7B45-FE75-DB41-B07BA2A82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05F57-6530-93D0-B81C-C52D3C57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84F5-7394-CBA2-61DF-54D67233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4262C-94FF-B621-B5AB-4C9868E0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D1E09-5436-3950-31C2-DCDE82B1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F984-35F3-4AD3-69C3-695870D6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ED1DE-0C76-8CA6-6A03-4AC34F215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2B32D-3445-124F-8E9B-CB8910458E1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7783-8015-6C10-51BD-378849DEC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8AF39-5008-F8A5-FC2F-A0A0188ED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894B2-7C13-074C-A6C1-582BDF4C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053B78-498C-79A5-0ADA-6300935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0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15A552-887A-F38D-1CC2-BC04673DB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BA099A-5AF0-AEE8-E836-7838FE1C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88952" cy="68580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4F0034-48FB-DC0C-B6F1-4C7E5CF9A640}"/>
              </a:ext>
            </a:extLst>
          </p:cNvPr>
          <p:cNvSpPr/>
          <p:nvPr/>
        </p:nvSpPr>
        <p:spPr>
          <a:xfrm>
            <a:off x="32825" y="488013"/>
            <a:ext cx="12088838" cy="6292615"/>
          </a:xfrm>
          <a:prstGeom prst="roundRect">
            <a:avLst>
              <a:gd name="adj" fmla="val 4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Gary Csaniz</dc:creator>
  <cp:lastModifiedBy>Gary Csaniz</cp:lastModifiedBy>
  <cp:revision>4</cp:revision>
  <dcterms:created xsi:type="dcterms:W3CDTF">2025-05-05T13:50:30Z</dcterms:created>
  <dcterms:modified xsi:type="dcterms:W3CDTF">2025-05-05T14:10:38Z</dcterms:modified>
</cp:coreProperties>
</file>