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notesMasterIdLst>
    <p:notesMasterId r:id="rId24"/>
  </p:notesMasterIdLst>
  <p:sldIdLst>
    <p:sldId id="256" r:id="rId2"/>
    <p:sldId id="276" r:id="rId3"/>
    <p:sldId id="267" r:id="rId4"/>
    <p:sldId id="269" r:id="rId5"/>
    <p:sldId id="258" r:id="rId6"/>
    <p:sldId id="268" r:id="rId7"/>
    <p:sldId id="277" r:id="rId8"/>
    <p:sldId id="260" r:id="rId9"/>
    <p:sldId id="261" r:id="rId10"/>
    <p:sldId id="278" r:id="rId11"/>
    <p:sldId id="275" r:id="rId12"/>
    <p:sldId id="281" r:id="rId13"/>
    <p:sldId id="282" r:id="rId14"/>
    <p:sldId id="280" r:id="rId15"/>
    <p:sldId id="279" r:id="rId16"/>
    <p:sldId id="283" r:id="rId17"/>
    <p:sldId id="290" r:id="rId18"/>
    <p:sldId id="291" r:id="rId19"/>
    <p:sldId id="289" r:id="rId20"/>
    <p:sldId id="284" r:id="rId21"/>
    <p:sldId id="26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7718C-763B-4A74-920D-E7B2E9B503EA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67A3D-C984-4DD5-9A3C-B738E5B0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</a:t>
            </a:r>
            <a:r>
              <a:rPr lang="en-US" baseline="0" dirty="0"/>
              <a:t> lot of country data in some were cities/territories and not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7A3D-C984-4DD5-9A3C-B738E5B07D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1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6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E95-4C79-4BE7-8FBA-52877E1AEFB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3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2" Type="http://schemas.openxmlformats.org/officeDocument/2006/relationships/hyperlink" Target="https://www.kaggle.com/zanderventer/environmental-variables-for-world-countries#World_countries_env_var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udhirnl7/human-development-index-hdi#HDI.cs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29" y="1219200"/>
            <a:ext cx="8316928" cy="2667480"/>
          </a:xfrm>
          <a:solidFill>
            <a:schemeClr val="accent1">
              <a:lumMod val="75000"/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dirty="0"/>
              <a:t>A Look at the Relationship between Environments, Economies, and Human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29" y="4104394"/>
            <a:ext cx="8316928" cy="656291"/>
          </a:xfrm>
          <a:solidFill>
            <a:schemeClr val="accent1">
              <a:lumMod val="75000"/>
              <a:alpha val="60000"/>
            </a:schemeClr>
          </a:solidFill>
        </p:spPr>
        <p:txBody>
          <a:bodyPr/>
          <a:lstStyle/>
          <a:p>
            <a:r>
              <a:rPr lang="en-US" dirty="0"/>
              <a:t>Farah, </a:t>
            </a:r>
            <a:r>
              <a:rPr lang="en-US" dirty="0" err="1"/>
              <a:t>Prinssi</a:t>
            </a:r>
            <a:r>
              <a:rPr lang="en-US" dirty="0"/>
              <a:t>, </a:t>
            </a:r>
            <a:r>
              <a:rPr lang="en-US" dirty="0" err="1"/>
              <a:t>Vaidy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85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7135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positive relationship between happiness and GNI? (</a:t>
            </a:r>
            <a:r>
              <a:rPr lang="en-US" dirty="0" err="1"/>
              <a:t>i.e</a:t>
            </a:r>
            <a:r>
              <a:rPr lang="en-US" dirty="0"/>
              <a:t> are people in wealthier countries happier?)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104CD6-E989-45AD-9018-491D2FD9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87" y="1986756"/>
            <a:ext cx="50768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9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positive relationship between GNI and generosity?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63FD0-D1AE-400F-A327-3D389BFD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2001044"/>
            <a:ext cx="54292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6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negative relationship between elevation and access to healthcare?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E593F-DC39-420A-B6A0-7DAE6E21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81285"/>
            <a:ext cx="5943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positive relationship between health and happiness?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38AD2-8975-4968-90C5-E1E8FC55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23" y="1951348"/>
            <a:ext cx="6057900" cy="387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1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people in countries with more tree cover live longer?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5AA3F-3AAE-4A63-A474-2418F3AE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78" y="1928175"/>
            <a:ext cx="53435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3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is a negative relationship between crop cover and education?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7D989-5559-4772-93F4-966A8C1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4" y="1881188"/>
            <a:ext cx="5572125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6707-AB4F-47AA-B9DD-605FBFFD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Utopia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4CD-B8FC-4992-A86F-23EC05A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a happy colony </a:t>
            </a:r>
          </a:p>
          <a:p>
            <a:r>
              <a:rPr lang="en-US" dirty="0"/>
              <a:t>Build a model to “learn” with existing data</a:t>
            </a:r>
          </a:p>
          <a:p>
            <a:r>
              <a:rPr lang="en-US" dirty="0"/>
              <a:t>Create colonies with specific features</a:t>
            </a:r>
          </a:p>
          <a:p>
            <a:r>
              <a:rPr lang="en-US" dirty="0"/>
              <a:t>Predict Happiness score</a:t>
            </a:r>
          </a:p>
          <a:p>
            <a:r>
              <a:rPr lang="en-US" dirty="0"/>
              <a:t>What comprises happiest colony?</a:t>
            </a:r>
          </a:p>
        </p:txBody>
      </p:sp>
    </p:spTree>
    <p:extLst>
      <p:ext uri="{BB962C8B-B14F-4D97-AF65-F5344CB8AC3E}">
        <p14:creationId xmlns:p14="http://schemas.microsoft.com/office/powerpoint/2010/main" val="57960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6707-AB4F-47AA-B9DD-605FBFFD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Utopia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4CD-B8FC-4992-A86F-23EC05A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correlation between Happiness and other features</a:t>
            </a:r>
          </a:p>
          <a:p>
            <a:r>
              <a:rPr lang="en-US" dirty="0"/>
              <a:t>Choose the features at extreme ends of correlation</a:t>
            </a:r>
          </a:p>
          <a:p>
            <a:r>
              <a:rPr lang="en-US" dirty="0"/>
              <a:t>Clean up/fix nulls</a:t>
            </a:r>
          </a:p>
          <a:p>
            <a:r>
              <a:rPr lang="en-US" dirty="0"/>
              <a:t>Build a model based on above features</a:t>
            </a:r>
          </a:p>
          <a:p>
            <a:r>
              <a:rPr lang="en-US" dirty="0"/>
              <a:t>Create a colony</a:t>
            </a:r>
          </a:p>
        </p:txBody>
      </p:sp>
    </p:spTree>
    <p:extLst>
      <p:ext uri="{BB962C8B-B14F-4D97-AF65-F5344CB8AC3E}">
        <p14:creationId xmlns:p14="http://schemas.microsoft.com/office/powerpoint/2010/main" val="36260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/>
              <a:t>Utopia - How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6347" y="1159224"/>
            <a:ext cx="3652849" cy="350185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4053" y="1389622"/>
            <a:ext cx="4900405" cy="2993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0E3695-26D7-404D-AA60-5C1F9F10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" y="5023182"/>
            <a:ext cx="11991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66191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Introspect….</a:t>
            </a:r>
          </a:p>
        </p:txBody>
      </p:sp>
    </p:spTree>
    <p:extLst>
      <p:ext uri="{BB962C8B-B14F-4D97-AF65-F5344CB8AC3E}">
        <p14:creationId xmlns:p14="http://schemas.microsoft.com/office/powerpoint/2010/main" val="360939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Defining some variables were tricky</a:t>
            </a:r>
          </a:p>
          <a:p>
            <a:pPr lvl="1"/>
            <a:r>
              <a:rPr lang="en-US" dirty="0"/>
              <a:t>GDP was initially how we planned to look at each country’s economy, had to look at GNI instead </a:t>
            </a:r>
          </a:p>
          <a:p>
            <a:pPr lvl="1"/>
            <a:r>
              <a:rPr lang="en-US" dirty="0"/>
              <a:t>General ‘health’ was difficult to hone in on, decided to use access to healthcare, physician stats, life expectancy, and public health expenditure where relevant</a:t>
            </a:r>
          </a:p>
          <a:p>
            <a:pPr lvl="1"/>
            <a:r>
              <a:rPr lang="en-US" dirty="0"/>
              <a:t>Education also had many factors, we used partial secondary education</a:t>
            </a:r>
          </a:p>
          <a:p>
            <a:pPr lvl="1"/>
            <a:r>
              <a:rPr lang="en-US" dirty="0"/>
              <a:t>Data ranged from 2015-17 but only for Happiness Index. So used 2017 for all cases</a:t>
            </a:r>
          </a:p>
          <a:p>
            <a:r>
              <a:rPr lang="en-US" dirty="0"/>
              <a:t>Due to the plethora of data, we could have addressed several possible relationships &amp; even compiled stats together to do a deeper analysis since variables are not typically independent of each other</a:t>
            </a:r>
          </a:p>
          <a:p>
            <a:r>
              <a:rPr lang="en-US" dirty="0"/>
              <a:t>Looking at some outlier countries such as India and China and understanding where they may be lacking or innovating </a:t>
            </a:r>
          </a:p>
          <a:p>
            <a:r>
              <a:rPr lang="en-US" dirty="0"/>
              <a:t>If we had more time, asking tougher/more general research questions would be interesting such as what are key differences between countries with an above average happiness, developed countries, regionality, seasonality, etc.</a:t>
            </a:r>
          </a:p>
          <a:p>
            <a:r>
              <a:rPr lang="en-US" dirty="0"/>
              <a:t>GitHub and its respective commands were challenging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 Questions?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1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we trying to accomplish?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Validate or nullify perceived relationship between Happiness, Human Development and Environment</a:t>
            </a:r>
          </a:p>
          <a:p>
            <a:r>
              <a:rPr lang="en-US" dirty="0"/>
              <a:t>Do environmental variables affect social and economic features</a:t>
            </a:r>
          </a:p>
          <a:p>
            <a:r>
              <a:rPr lang="en-US" dirty="0"/>
              <a:t>Build “Utopia”</a:t>
            </a:r>
          </a:p>
        </p:txBody>
      </p:sp>
    </p:spTree>
    <p:extLst>
      <p:ext uri="{BB962C8B-B14F-4D97-AF65-F5344CB8AC3E}">
        <p14:creationId xmlns:p14="http://schemas.microsoft.com/office/powerpoint/2010/main" val="415990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most part, of course it was difficult to hone in on how to create a utopia. Given the time and data we were successful.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relationships were in line with perception.</a:t>
            </a:r>
          </a:p>
          <a:p>
            <a:r>
              <a:rPr lang="en-US" dirty="0"/>
              <a:t>Some interesting findings when viewed through gender, per capita bins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interesting relationships uncovered</a:t>
            </a:r>
          </a:p>
        </p:txBody>
      </p:sp>
    </p:spTree>
    <p:extLst>
      <p:ext uri="{BB962C8B-B14F-4D97-AF65-F5344CB8AC3E}">
        <p14:creationId xmlns:p14="http://schemas.microsoft.com/office/powerpoint/2010/main" val="9195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748"/>
            <a:ext cx="10515600" cy="775518"/>
          </a:xfrm>
        </p:spPr>
        <p:txBody>
          <a:bodyPr/>
          <a:lstStyle/>
          <a:p>
            <a:r>
              <a:rPr lang="en-US" dirty="0"/>
              <a:t>Datasets: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2" y="867266"/>
            <a:ext cx="4815604" cy="319612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>
                <a:hlinkClick r:id="rId2"/>
              </a:rPr>
              <a:t>Environmental Variables</a:t>
            </a:r>
            <a:endParaRPr lang="en-US" sz="1800" u="sng" dirty="0"/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Accessibility_to_cities</a:t>
            </a:r>
            <a:r>
              <a:rPr lang="en-US" sz="1800" dirty="0"/>
              <a:t>: 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Elevation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Aspect: orientation of slope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Slope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Cropland cover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Tree canopy cover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Temp max of the warmest month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Rain seasonality/ other train data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Temp – diurnal range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Isothermality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F90DC6-1AA9-4495-8393-A700D21234B0}"/>
              </a:ext>
            </a:extLst>
          </p:cNvPr>
          <p:cNvSpPr txBox="1">
            <a:spLocks/>
          </p:cNvSpPr>
          <p:nvPr/>
        </p:nvSpPr>
        <p:spPr>
          <a:xfrm>
            <a:off x="124042" y="4277522"/>
            <a:ext cx="6353667" cy="3196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hlinkClick r:id="rId3"/>
              </a:rPr>
              <a:t>World Happiness</a:t>
            </a:r>
            <a:endParaRPr lang="en-US" sz="18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Happiness Score: A metric measured in 2017 by asking the sampled people the question: "How would you rate your happiness on a scale of 0 to 10 where 10 is the happiest."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Generosity: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Dystopia Residual: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Trust (Government Corruption):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Family: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Health (Life Expectancy):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8485F-90F9-4014-ABB3-51ED768FFD89}"/>
              </a:ext>
            </a:extLst>
          </p:cNvPr>
          <p:cNvSpPr txBox="1">
            <a:spLocks/>
          </p:cNvSpPr>
          <p:nvPr/>
        </p:nvSpPr>
        <p:spPr>
          <a:xfrm>
            <a:off x="5653804" y="982418"/>
            <a:ext cx="6286530" cy="5446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hlinkClick r:id="rId4"/>
              </a:rPr>
              <a:t>Human Development Index (HDI)</a:t>
            </a:r>
            <a:endParaRPr lang="en-US" sz="1800" u="sng" dirty="0"/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HDI score (0-1)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GNI (Gross National Income)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Population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Internet users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Life expectancy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Dependency ratios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Inequality datasets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Deaths due to Tuberculosis (per 100,000 people)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Deaths due to Tuberculosis (per 100,000 people) 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Total fertility rate (birth per woman) 2000/2007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% of population in cities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Secondary education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# of physicians per 10,000 people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Public health expenditure</a:t>
            </a:r>
          </a:p>
        </p:txBody>
      </p:sp>
    </p:spTree>
    <p:extLst>
      <p:ext uri="{BB962C8B-B14F-4D97-AF65-F5344CB8AC3E}">
        <p14:creationId xmlns:p14="http://schemas.microsoft.com/office/powerpoint/2010/main" val="8663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109845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clean up the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29" y="1426599"/>
            <a:ext cx="11415485" cy="1767910"/>
          </a:xfrm>
        </p:spPr>
        <p:txBody>
          <a:bodyPr>
            <a:normAutofit/>
          </a:bodyPr>
          <a:lstStyle/>
          <a:p>
            <a:r>
              <a:rPr lang="en-US" dirty="0"/>
              <a:t>Identify mismatch in country names</a:t>
            </a:r>
          </a:p>
          <a:p>
            <a:r>
              <a:rPr lang="en-US" dirty="0"/>
              <a:t>Uniform country names</a:t>
            </a:r>
          </a:p>
          <a:p>
            <a:r>
              <a:rPr lang="en-US" dirty="0"/>
              <a:t>Inner join of countries to maintain data integrity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49" y="3194509"/>
            <a:ext cx="6773702" cy="31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1168860"/>
          </a:xfrm>
        </p:spPr>
        <p:txBody>
          <a:bodyPr>
            <a:normAutofit/>
          </a:bodyPr>
          <a:lstStyle/>
          <a:p>
            <a:r>
              <a:rPr lang="en-US" dirty="0"/>
              <a:t>Binning the countries by </a:t>
            </a:r>
            <a:r>
              <a:rPr lang="it-IT" dirty="0"/>
              <a:t>Gross National Income (GNI) per capita	</a:t>
            </a:r>
          </a:p>
          <a:p>
            <a:pPr lvl="1"/>
            <a:r>
              <a:rPr lang="it-IT" dirty="0"/>
              <a:t>Binned them by powers of 5 based on data skew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C5D11-31EC-412E-B051-F1FB1280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75" y="3622675"/>
            <a:ext cx="10369049" cy="302691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1879903-3C64-47BE-991F-DA11B278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5" y="2415509"/>
            <a:ext cx="10369048" cy="9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00B050"/>
      </a:dk2>
      <a:lt2>
        <a:srgbClr val="E3DED1"/>
      </a:lt2>
      <a:accent1>
        <a:srgbClr val="549E39"/>
      </a:accent1>
      <a:accent2>
        <a:srgbClr val="00B050"/>
      </a:accent2>
      <a:accent3>
        <a:srgbClr val="00B050"/>
      </a:accent3>
      <a:accent4>
        <a:srgbClr val="00B050"/>
      </a:accent4>
      <a:accent5>
        <a:srgbClr val="00B050"/>
      </a:accent5>
      <a:accent6>
        <a:srgbClr val="00B050"/>
      </a:accent6>
      <a:hlink>
        <a:srgbClr val="92D050"/>
      </a:hlink>
      <a:folHlink>
        <a:srgbClr val="92D05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668</Words>
  <Application>Microsoft Office PowerPoint</Application>
  <PresentationFormat>Widescreen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 Look at the Relationship between Environments, Economies, and Human Development</vt:lpstr>
      <vt:lpstr>Project overview</vt:lpstr>
      <vt:lpstr>What were we trying to accomplish?</vt:lpstr>
      <vt:lpstr>Did it work?</vt:lpstr>
      <vt:lpstr>Summary</vt:lpstr>
      <vt:lpstr>Datasets:</vt:lpstr>
      <vt:lpstr>Data cleanup &amp; exploration</vt:lpstr>
      <vt:lpstr>How did we clean up the data </vt:lpstr>
      <vt:lpstr>Data exploration</vt:lpstr>
      <vt:lpstr>Data analysis</vt:lpstr>
      <vt:lpstr>Is there a positive relationship between happiness and GNI? (i.e are people in wealthier countries happier?)</vt:lpstr>
      <vt:lpstr>Is there a positive relationship between GNI and generosity?</vt:lpstr>
      <vt:lpstr>Is there a negative relationship between elevation and access to healthcare?</vt:lpstr>
      <vt:lpstr>Is there a positive relationship between health and happiness?</vt:lpstr>
      <vt:lpstr>Do people in countries with more tree cover live longer?</vt:lpstr>
      <vt:lpstr>Is there is a negative relationship between crop cover and education?</vt:lpstr>
      <vt:lpstr>Utopia - What</vt:lpstr>
      <vt:lpstr>Utopia - How</vt:lpstr>
      <vt:lpstr>Utopia - How</vt:lpstr>
      <vt:lpstr>Introspect….</vt:lpstr>
      <vt:lpstr>Looking back</vt:lpstr>
      <vt:lpstr>Thank You.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the Relationship between Environments, Economics, and Human Development</dc:title>
  <dc:creator>Farah</dc:creator>
  <cp:lastModifiedBy>Vaidy Jana</cp:lastModifiedBy>
  <cp:revision>56</cp:revision>
  <dcterms:created xsi:type="dcterms:W3CDTF">2019-06-29T16:08:33Z</dcterms:created>
  <dcterms:modified xsi:type="dcterms:W3CDTF">2019-07-06T16:12:34Z</dcterms:modified>
</cp:coreProperties>
</file>