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63" r:id="rId3"/>
    <p:sldId id="271" r:id="rId4"/>
    <p:sldId id="266" r:id="rId5"/>
    <p:sldId id="272" r:id="rId6"/>
    <p:sldId id="273" r:id="rId7"/>
    <p:sldId id="264" r:id="rId8"/>
    <p:sldId id="283" r:id="rId9"/>
    <p:sldId id="268" r:id="rId10"/>
    <p:sldId id="278" r:id="rId11"/>
    <p:sldId id="279" r:id="rId12"/>
    <p:sldId id="280" r:id="rId13"/>
    <p:sldId id="281" r:id="rId14"/>
    <p:sldId id="282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4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  <a:p>
          <a:r>
            <a:rPr lang="pt-BR" sz="1400" b="1" dirty="0"/>
            <a:t>1 ponto</a:t>
          </a:r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  <a:p>
          <a:r>
            <a:rPr lang="pt-BR" sz="1400" b="1" dirty="0"/>
            <a:t>1 ponto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  <a:p>
          <a:r>
            <a:rPr lang="pt-BR" sz="1400" b="1" dirty="0"/>
            <a:t>1,5 ponto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  <a:p>
          <a:r>
            <a:rPr lang="pt-BR" sz="1400" b="1" dirty="0"/>
            <a:t>0,5 ponto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UART  em baixo nível</a:t>
          </a:r>
        </a:p>
        <a:p>
          <a:r>
            <a:rPr lang="pt-BR" sz="1400" b="1" dirty="0"/>
            <a:t>1,5 ponto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  <a:p>
          <a:r>
            <a:rPr lang="pt-BR" sz="1400" b="1" dirty="0"/>
            <a:t>1 ponto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/>
      <dgm:t>
        <a:bodyPr/>
        <a:lstStyle/>
        <a:p>
          <a:r>
            <a:rPr lang="pt-BR" sz="1400" b="1" dirty="0"/>
            <a:t>Produção científica</a:t>
          </a:r>
        </a:p>
        <a:p>
          <a:r>
            <a:rPr lang="pt-BR" sz="1400" b="1" dirty="0"/>
            <a:t>1,5 ponto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400" b="1" dirty="0"/>
            <a:t>Filtro digital</a:t>
          </a:r>
        </a:p>
        <a:p>
          <a:r>
            <a:rPr lang="pt-BR" sz="1400" b="1" dirty="0"/>
            <a:t>1 ponto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2584362A-02A6-4AF4-8237-D2786C115BFF}">
      <dgm:prSet/>
      <dgm:spPr/>
      <dgm:t>
        <a:bodyPr/>
        <a:lstStyle/>
        <a:p>
          <a:r>
            <a:rPr lang="pt-BR" b="1" dirty="0"/>
            <a:t>Modulação AM</a:t>
          </a:r>
        </a:p>
        <a:p>
          <a:r>
            <a:rPr lang="pt-BR" b="1" dirty="0"/>
            <a:t>1 ponto</a:t>
          </a:r>
        </a:p>
      </dgm:t>
    </dgm:pt>
    <dgm:pt modelId="{8982CF70-AB3E-4B73-BC51-5296D483138E}" type="parTrans" cxnId="{9E30D128-0F15-42B3-AA30-13861402D37A}">
      <dgm:prSet/>
      <dgm:spPr/>
      <dgm:t>
        <a:bodyPr/>
        <a:lstStyle/>
        <a:p>
          <a:endParaRPr lang="pt-BR"/>
        </a:p>
      </dgm:t>
    </dgm:pt>
    <dgm:pt modelId="{CF0837EB-7756-45DA-9BEE-68040427DBB1}" type="sibTrans" cxnId="{9E30D128-0F15-42B3-AA30-13861402D37A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 custScaleX="109874" custScaleY="182454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 custScaleX="79984" custScaleY="182048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 custScaleX="96418" custScaleY="182048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B9F146FE-B6B6-4232-A131-2A2FA50D82A1}" type="pres">
      <dgm:prSet presAssocID="{53FEBA03-8BE7-41E8-A586-B93EC70135F1}" presName="node" presStyleLbl="node1" presStyleIdx="3" presStyleCnt="9" custScaleX="94265" custScaleY="182048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8"/>
      <dgm:spPr/>
    </dgm:pt>
    <dgm:pt modelId="{14B4323B-B743-4843-8954-692ACEEF564C}" type="pres">
      <dgm:prSet presAssocID="{71D91BD0-09E9-4BB9-BAF1-9A2F8ACF81A8}" presName="connectorText" presStyleLbl="sibTrans2D1" presStyleIdx="3" presStyleCnt="8"/>
      <dgm:spPr/>
    </dgm:pt>
    <dgm:pt modelId="{9E97FECB-E34F-4C77-96CA-237663E0C4B5}" type="pres">
      <dgm:prSet presAssocID="{921A75E3-6636-475C-94E3-6B02CCFF614F}" presName="node" presStyleLbl="node1" presStyleIdx="4" presStyleCnt="9" custScaleX="97825" custScaleY="183603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8"/>
      <dgm:spPr/>
    </dgm:pt>
    <dgm:pt modelId="{80D78C1B-4B72-4B3D-82F8-9F1CF77A1591}" type="pres">
      <dgm:prSet presAssocID="{6DAF7FF0-8A57-4562-9A41-306E6127D798}" presName="connectorText" presStyleLbl="sibTrans2D1" presStyleIdx="4" presStyleCnt="8"/>
      <dgm:spPr/>
    </dgm:pt>
    <dgm:pt modelId="{0B05CF4D-29D2-4507-BD07-40439B67B495}" type="pres">
      <dgm:prSet presAssocID="{A14620DD-84C8-4074-B9A4-8BCAEA6CB411}" presName="node" presStyleLbl="node1" presStyleIdx="5" presStyleCnt="9" custScaleX="96858" custScaleY="188963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8"/>
      <dgm:spPr/>
    </dgm:pt>
    <dgm:pt modelId="{FB5C4E9C-EF1A-4F9D-84AF-ABED9594C3FB}" type="pres">
      <dgm:prSet presAssocID="{09963C5F-06F6-46A4-9A6D-0058952F0E26}" presName="connectorText" presStyleLbl="sibTrans2D1" presStyleIdx="5" presStyleCnt="8"/>
      <dgm:spPr/>
    </dgm:pt>
    <dgm:pt modelId="{282DB87A-61F9-404D-BE65-4B8C18795C09}" type="pres">
      <dgm:prSet presAssocID="{9B8FE7D9-3B65-44B4-AF35-E5FAEE7606F8}" presName="node" presStyleLbl="node1" presStyleIdx="6" presStyleCnt="9" custScaleX="82548" custScaleY="179169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6" presStyleCnt="8"/>
      <dgm:spPr/>
    </dgm:pt>
    <dgm:pt modelId="{58857B7B-0E02-4C7C-8A73-E15480431A93}" type="pres">
      <dgm:prSet presAssocID="{0CC625CC-8C8B-489A-B483-D732D16C7A19}" presName="connectorText" presStyleLbl="sibTrans2D1" presStyleIdx="6" presStyleCnt="8"/>
      <dgm:spPr/>
    </dgm:pt>
    <dgm:pt modelId="{925D5CC3-7755-451B-9890-18BF0A88974C}" type="pres">
      <dgm:prSet presAssocID="{2584362A-02A6-4AF4-8237-D2786C115BFF}" presName="node" presStyleLbl="node1" presStyleIdx="7" presStyleCnt="9" custScaleX="82548" custScaleY="179169">
        <dgm:presLayoutVars>
          <dgm:bulletEnabled val="1"/>
        </dgm:presLayoutVars>
      </dgm:prSet>
      <dgm:spPr/>
    </dgm:pt>
    <dgm:pt modelId="{C20ECBF4-4A9D-4E1E-932A-D41022C64F8A}" type="pres">
      <dgm:prSet presAssocID="{CF0837EB-7756-45DA-9BEE-68040427DBB1}" presName="sibTrans" presStyleLbl="sibTrans2D1" presStyleIdx="7" presStyleCnt="8"/>
      <dgm:spPr/>
    </dgm:pt>
    <dgm:pt modelId="{0920082C-709B-4102-A196-13D97B3709C8}" type="pres">
      <dgm:prSet presAssocID="{CF0837EB-7756-45DA-9BEE-68040427DBB1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ScaleY="177053" custLinFactNeighborX="2074" custLinFactNeighborY="1081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9E30D128-0F15-42B3-AA30-13861402D37A}" srcId="{2A6170EB-F712-499D-83EE-773353BE3305}" destId="{2584362A-02A6-4AF4-8237-D2786C115BFF}" srcOrd="7" destOrd="0" parTransId="{8982CF70-AB3E-4B73-BC51-5296D483138E}" sibTransId="{CF0837EB-7756-45DA-9BEE-68040427DBB1}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A0BA8081-7DF9-4A77-82F4-9646043F9EB9}" type="presOf" srcId="{2584362A-02A6-4AF4-8237-D2786C115BFF}" destId="{925D5CC3-7755-451B-9890-18BF0A88974C}" srcOrd="0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25B5E5AF-228D-4887-A8BC-42B7CAD0D872}" type="presOf" srcId="{CF0837EB-7756-45DA-9BEE-68040427DBB1}" destId="{0920082C-709B-4102-A196-13D97B3709C8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215996CC-CA09-4172-921D-536BF2391F38}" type="presOf" srcId="{CF0837EB-7756-45DA-9BEE-68040427DBB1}" destId="{C20ECBF4-4A9D-4E1E-932A-D41022C64F8A}" srcOrd="0" destOrd="0" presId="urn:microsoft.com/office/officeart/2005/8/layout/process1"/>
    <dgm:cxn modelId="{508B9AD8-D807-4605-B02E-CB765C0D91DE}" srcId="{2A6170EB-F712-499D-83EE-773353BE3305}" destId="{9B8FE7D9-3B65-44B4-AF35-E5FAEE7606F8}" srcOrd="6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2" destOrd="0" presId="urn:microsoft.com/office/officeart/2005/8/layout/process1"/>
    <dgm:cxn modelId="{A99821DE-2F1F-4C6C-AE46-60DAC2770B46}" type="presParOf" srcId="{BA964C5F-2369-48CF-A4CE-14C2160FBE0B}" destId="{FD833EFF-B901-4785-ADC6-9994565C81F7}" srcOrd="13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47C1D65F-7F73-4575-939F-C1FDC12C953D}" type="presParOf" srcId="{BA964C5F-2369-48CF-A4CE-14C2160FBE0B}" destId="{925D5CC3-7755-451B-9890-18BF0A88974C}" srcOrd="14" destOrd="0" presId="urn:microsoft.com/office/officeart/2005/8/layout/process1"/>
    <dgm:cxn modelId="{F8CFC147-4D0A-49B1-BA12-D0148F9285F5}" type="presParOf" srcId="{BA964C5F-2369-48CF-A4CE-14C2160FBE0B}" destId="{C20ECBF4-4A9D-4E1E-932A-D41022C64F8A}" srcOrd="15" destOrd="0" presId="urn:microsoft.com/office/officeart/2005/8/layout/process1"/>
    <dgm:cxn modelId="{CF5AD4F0-2178-457B-8E3C-C32307BBF4CE}" type="presParOf" srcId="{C20ECBF4-4A9D-4E1E-932A-D41022C64F8A}" destId="{0920082C-709B-4102-A196-13D97B3709C8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Filtros digitais 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FF0000"/>
        </a:solidFill>
      </dgm:spPr>
      <dgm:t>
        <a:bodyPr/>
        <a:lstStyle/>
        <a:p>
          <a:r>
            <a:rPr lang="pt-BR" sz="1400" b="1" dirty="0">
              <a:solidFill>
                <a:schemeClr val="bg1"/>
              </a:solidFill>
            </a:rPr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200" dirty="0"/>
            <a:t>Modulação AM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 custScaleX="123646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B9F146FE-B6B6-4232-A131-2A2FA50D82A1}" type="pres">
      <dgm:prSet presAssocID="{53FEBA03-8BE7-41E8-A586-B93EC70135F1}" presName="node" presStyleLbl="node1" presStyleIdx="3" presStyleCnt="9" custScaleX="68473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8"/>
      <dgm:spPr/>
    </dgm:pt>
    <dgm:pt modelId="{14B4323B-B743-4843-8954-692ACEEF564C}" type="pres">
      <dgm:prSet presAssocID="{71D91BD0-09E9-4BB9-BAF1-9A2F8ACF81A8}" presName="connectorText" presStyleLbl="sibTrans2D1" presStyleIdx="3" presStyleCnt="8"/>
      <dgm:spPr/>
    </dgm:pt>
    <dgm:pt modelId="{9E97FECB-E34F-4C77-96CA-237663E0C4B5}" type="pres">
      <dgm:prSet presAssocID="{921A75E3-6636-475C-94E3-6B02CCFF614F}" presName="node" presStyleLbl="node1" presStyleIdx="4" presStyleCnt="9" custScaleX="129722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8"/>
      <dgm:spPr/>
    </dgm:pt>
    <dgm:pt modelId="{80D78C1B-4B72-4B3D-82F8-9F1CF77A1591}" type="pres">
      <dgm:prSet presAssocID="{6DAF7FF0-8A57-4562-9A41-306E6127D798}" presName="connectorText" presStyleLbl="sibTrans2D1" presStyleIdx="4" presStyleCnt="8"/>
      <dgm:spPr/>
    </dgm:pt>
    <dgm:pt modelId="{0B05CF4D-29D2-4507-BD07-40439B67B495}" type="pres">
      <dgm:prSet presAssocID="{A14620DD-84C8-4074-B9A4-8BCAEA6CB411}" presName="node" presStyleLbl="node1" presStyleIdx="5" presStyleCnt="9" custScaleX="71194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8"/>
      <dgm:spPr/>
    </dgm:pt>
    <dgm:pt modelId="{FB5C4E9C-EF1A-4F9D-84AF-ABED9594C3FB}" type="pres">
      <dgm:prSet presAssocID="{09963C5F-06F6-46A4-9A6D-0058952F0E26}" presName="connectorText" presStyleLbl="sibTrans2D1" presStyleIdx="5" presStyleCnt="8"/>
      <dgm:spPr/>
    </dgm:pt>
    <dgm:pt modelId="{282DB87A-61F9-404D-BE65-4B8C18795C09}" type="pres">
      <dgm:prSet presAssocID="{9B8FE7D9-3B65-44B4-AF35-E5FAEE7606F8}" presName="node" presStyleLbl="node1" presStyleIdx="6" presStyleCnt="9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6" presStyleCnt="8"/>
      <dgm:spPr/>
    </dgm:pt>
    <dgm:pt modelId="{58857B7B-0E02-4C7C-8A73-E15480431A93}" type="pres">
      <dgm:prSet presAssocID="{0CC625CC-8C8B-489A-B483-D732D16C7A19}" presName="connectorText" presStyleLbl="sibTrans2D1" presStyleIdx="6" presStyleCnt="8"/>
      <dgm:spPr/>
    </dgm:pt>
    <dgm:pt modelId="{103803F3-5CD1-4DAD-B9D1-3A60D7BF361D}" type="pres">
      <dgm:prSet presAssocID="{4EE05AAF-181F-4724-B899-B23A2ADB7051}" presName="node" presStyleLbl="node1" presStyleIdx="7" presStyleCnt="9" custScaleX="105884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7" presStyleCnt="8"/>
      <dgm:spPr/>
    </dgm:pt>
    <dgm:pt modelId="{5AB42F7C-3487-4F57-B87D-E7EE76350079}" type="pres">
      <dgm:prSet presAssocID="{94CE4744-A5E1-43A2-8E14-7535F0D2DFF0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LinFactNeighborX="2467" custLinFactNeighborY="-3028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7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508B9AD8-D807-4605-B02E-CB765C0D91DE}" srcId="{2A6170EB-F712-499D-83EE-773353BE3305}" destId="{9B8FE7D9-3B65-44B4-AF35-E5FAEE7606F8}" srcOrd="6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2" destOrd="0" presId="urn:microsoft.com/office/officeart/2005/8/layout/process1"/>
    <dgm:cxn modelId="{A99821DE-2F1F-4C6C-AE46-60DAC2770B46}" type="presParOf" srcId="{BA964C5F-2369-48CF-A4CE-14C2160FBE0B}" destId="{FD833EFF-B901-4785-ADC6-9994565C81F7}" srcOrd="13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6CE5C135-DFE0-41D0-9C76-447B1B00E8D2}" type="presParOf" srcId="{BA964C5F-2369-48CF-A4CE-14C2160FBE0B}" destId="{103803F3-5CD1-4DAD-B9D1-3A60D7BF361D}" srcOrd="14" destOrd="0" presId="urn:microsoft.com/office/officeart/2005/8/layout/process1"/>
    <dgm:cxn modelId="{3FF8C571-0584-4394-AB38-720E04A3B681}" type="presParOf" srcId="{BA964C5F-2369-48CF-A4CE-14C2160FBE0B}" destId="{4CC07F55-735C-453B-90CB-FADEDADCAA93}" srcOrd="15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Modulação AM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pt-BR" sz="1400" b="1" dirty="0"/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8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7"/>
      <dgm:spPr/>
    </dgm:pt>
    <dgm:pt modelId="{1BA6AE5C-EB29-4FDB-BD8B-6602BA6551E9}" type="pres">
      <dgm:prSet presAssocID="{3813C335-5C8E-4E28-905F-64B5A5630136}" presName="connectorText" presStyleLbl="sibTrans2D1" presStyleIdx="0" presStyleCnt="7"/>
      <dgm:spPr/>
    </dgm:pt>
    <dgm:pt modelId="{727D88ED-67EC-4FE5-8869-ED21722F1385}" type="pres">
      <dgm:prSet presAssocID="{4B3F4B46-35CE-4DD9-89EB-4E8CE6529DB4}" presName="node" presStyleLbl="node1" presStyleIdx="1" presStyleCnt="8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7"/>
      <dgm:spPr/>
    </dgm:pt>
    <dgm:pt modelId="{F8FDBA7F-52FA-4EA6-A8BF-FBC7F457AEAB}" type="pres">
      <dgm:prSet presAssocID="{D8498B0A-6257-406C-BAFC-819D62490311}" presName="connectorText" presStyleLbl="sibTrans2D1" presStyleIdx="1" presStyleCnt="7"/>
      <dgm:spPr/>
    </dgm:pt>
    <dgm:pt modelId="{6E6FF7BB-61C7-48DD-AF5B-C42928236EAF}" type="pres">
      <dgm:prSet presAssocID="{6C3685A4-5BC4-48DD-8DA5-709A3F0907E6}" presName="node" presStyleLbl="node1" presStyleIdx="2" presStyleCnt="8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7"/>
      <dgm:spPr/>
    </dgm:pt>
    <dgm:pt modelId="{3A7CFA24-96AC-4DCD-A211-4146A7E9E4B0}" type="pres">
      <dgm:prSet presAssocID="{28FA7BE4-C3A4-43C0-949E-6237AD484BEE}" presName="connectorText" presStyleLbl="sibTrans2D1" presStyleIdx="2" presStyleCnt="7"/>
      <dgm:spPr/>
    </dgm:pt>
    <dgm:pt modelId="{B9F146FE-B6B6-4232-A131-2A2FA50D82A1}" type="pres">
      <dgm:prSet presAssocID="{53FEBA03-8BE7-41E8-A586-B93EC70135F1}" presName="node" presStyleLbl="node1" presStyleIdx="3" presStyleCnt="8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3" presStyleCnt="7"/>
      <dgm:spPr/>
    </dgm:pt>
    <dgm:pt modelId="{14B4323B-B743-4843-8954-692ACEEF564C}" type="pres">
      <dgm:prSet presAssocID="{71D91BD0-09E9-4BB9-BAF1-9A2F8ACF81A8}" presName="connectorText" presStyleLbl="sibTrans2D1" presStyleIdx="3" presStyleCnt="7"/>
      <dgm:spPr/>
    </dgm:pt>
    <dgm:pt modelId="{9E97FECB-E34F-4C77-96CA-237663E0C4B5}" type="pres">
      <dgm:prSet presAssocID="{921A75E3-6636-475C-94E3-6B02CCFF614F}" presName="node" presStyleLbl="node1" presStyleIdx="4" presStyleCnt="8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4" presStyleCnt="7"/>
      <dgm:spPr/>
    </dgm:pt>
    <dgm:pt modelId="{80D78C1B-4B72-4B3D-82F8-9F1CF77A1591}" type="pres">
      <dgm:prSet presAssocID="{6DAF7FF0-8A57-4562-9A41-306E6127D798}" presName="connectorText" presStyleLbl="sibTrans2D1" presStyleIdx="4" presStyleCnt="7"/>
      <dgm:spPr/>
    </dgm:pt>
    <dgm:pt modelId="{0B05CF4D-29D2-4507-BD07-40439B67B495}" type="pres">
      <dgm:prSet presAssocID="{A14620DD-84C8-4074-B9A4-8BCAEA6CB411}" presName="node" presStyleLbl="node1" presStyleIdx="5" presStyleCnt="8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5" presStyleCnt="7"/>
      <dgm:spPr/>
    </dgm:pt>
    <dgm:pt modelId="{FB5C4E9C-EF1A-4F9D-84AF-ABED9594C3FB}" type="pres">
      <dgm:prSet presAssocID="{09963C5F-06F6-46A4-9A6D-0058952F0E26}" presName="connectorText" presStyleLbl="sibTrans2D1" presStyleIdx="5" presStyleCnt="7"/>
      <dgm:spPr/>
    </dgm:pt>
    <dgm:pt modelId="{103803F3-5CD1-4DAD-B9D1-3A60D7BF361D}" type="pres">
      <dgm:prSet presAssocID="{4EE05AAF-181F-4724-B899-B23A2ADB7051}" presName="node" presStyleLbl="node1" presStyleIdx="6" presStyleCnt="8" custScaleX="128150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6" presStyleCnt="7"/>
      <dgm:spPr/>
    </dgm:pt>
    <dgm:pt modelId="{5AB42F7C-3487-4F57-B87D-E7EE76350079}" type="pres">
      <dgm:prSet presAssocID="{94CE4744-A5E1-43A2-8E14-7535F0D2DFF0}" presName="connectorText" presStyleLbl="sibTrans2D1" presStyleIdx="6" presStyleCnt="7"/>
      <dgm:spPr/>
    </dgm:pt>
    <dgm:pt modelId="{7157F014-144C-4139-AF85-888264AEB38A}" type="pres">
      <dgm:prSet presAssocID="{3E9337D1-1B9D-49DB-834A-004873D91582}" presName="node" presStyleLbl="node1" presStyleIdx="7" presStyleCnt="8" custLinFactNeighborX="-35408" custLinFactNeighborY="-1413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6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100B8DA3-BF9A-47CF-B2D1-6DCB5BC6C185}" srcId="{2A6170EB-F712-499D-83EE-773353BE3305}" destId="{A14620DD-84C8-4074-B9A4-8BCAEA6CB411}" srcOrd="5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7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4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3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D1F4FDB2-EED1-42D7-B417-B5B7751E75FA}" type="presParOf" srcId="{BA964C5F-2369-48CF-A4CE-14C2160FBE0B}" destId="{B9F146FE-B6B6-4232-A131-2A2FA50D82A1}" srcOrd="6" destOrd="0" presId="urn:microsoft.com/office/officeart/2005/8/layout/process1"/>
    <dgm:cxn modelId="{0706A990-E959-4FEB-8837-25C9B2567BF8}" type="presParOf" srcId="{BA964C5F-2369-48CF-A4CE-14C2160FBE0B}" destId="{FB0848B0-DB0D-4E1F-82BD-5DDFC78C9DFC}" srcOrd="7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8" destOrd="0" presId="urn:microsoft.com/office/officeart/2005/8/layout/process1"/>
    <dgm:cxn modelId="{F35EA39B-9D33-47E9-AE6B-40E9D1162B40}" type="presParOf" srcId="{BA964C5F-2369-48CF-A4CE-14C2160FBE0B}" destId="{528DA61D-229A-4425-9625-197104D98AE8}" srcOrd="9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0" destOrd="0" presId="urn:microsoft.com/office/officeart/2005/8/layout/process1"/>
    <dgm:cxn modelId="{6B943662-A3F2-4EB8-A954-466B0371DE5F}" type="presParOf" srcId="{BA964C5F-2369-48CF-A4CE-14C2160FBE0B}" destId="{82280339-27A9-4545-A7F0-D87D9A474BA9}" srcOrd="11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6CE5C135-DFE0-41D0-9C76-447B1B00E8D2}" type="presParOf" srcId="{BA964C5F-2369-48CF-A4CE-14C2160FBE0B}" destId="{103803F3-5CD1-4DAD-B9D1-3A60D7BF361D}" srcOrd="12" destOrd="0" presId="urn:microsoft.com/office/officeart/2005/8/layout/process1"/>
    <dgm:cxn modelId="{3FF8C571-0584-4394-AB38-720E04A3B681}" type="presParOf" srcId="{BA964C5F-2369-48CF-A4CE-14C2160FBE0B}" destId="{4CC07F55-735C-453B-90CB-FADEDADCAA93}" srcOrd="13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D834A3-7417-4C89-83BC-4FD6E223DF2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2A595F-1BF6-4DF4-9B21-F4297A1B3313}">
      <dgm:prSet phldrT="[Texto]"/>
      <dgm:spPr/>
      <dgm:t>
        <a:bodyPr/>
        <a:lstStyle/>
        <a:p>
          <a:r>
            <a:rPr lang="pt-BR" dirty="0"/>
            <a:t>INTRODUÇÕES TEÓRICAS E APRESENTAÇÃO DO PROJETO</a:t>
          </a:r>
        </a:p>
      </dgm:t>
    </dgm:pt>
    <dgm:pt modelId="{B55BCBA0-4949-4569-A5F2-704A19A0138C}" type="parTrans" cxnId="{9DC74B7E-EC44-42AA-950A-8F7C067F93D9}">
      <dgm:prSet/>
      <dgm:spPr/>
      <dgm:t>
        <a:bodyPr/>
        <a:lstStyle/>
        <a:p>
          <a:endParaRPr lang="pt-BR"/>
        </a:p>
      </dgm:t>
    </dgm:pt>
    <dgm:pt modelId="{416FB08C-2400-46B4-8BD2-4370C0C858BE}" type="sibTrans" cxnId="{9DC74B7E-EC44-42AA-950A-8F7C067F93D9}">
      <dgm:prSet/>
      <dgm:spPr/>
      <dgm:t>
        <a:bodyPr/>
        <a:lstStyle/>
        <a:p>
          <a:endParaRPr lang="pt-BR"/>
        </a:p>
      </dgm:t>
    </dgm:pt>
    <dgm:pt modelId="{36B8F6CF-0DA0-4763-8BD7-4E82591BAF01}">
      <dgm:prSet phldrT="[Texto]"/>
      <dgm:spPr/>
      <dgm:t>
        <a:bodyPr/>
        <a:lstStyle/>
        <a:p>
          <a:r>
            <a:rPr lang="pt-BR" dirty="0"/>
            <a:t>ESTÚDIOS PARA O PROJETO</a:t>
          </a:r>
        </a:p>
      </dgm:t>
    </dgm:pt>
    <dgm:pt modelId="{1AE750D2-4180-473F-A5B1-89E76B5D70BD}" type="parTrans" cxnId="{5BFF4FB2-F685-4B83-81C1-4348EA7DD8B1}">
      <dgm:prSet/>
      <dgm:spPr/>
      <dgm:t>
        <a:bodyPr/>
        <a:lstStyle/>
        <a:p>
          <a:endParaRPr lang="pt-BR"/>
        </a:p>
      </dgm:t>
    </dgm:pt>
    <dgm:pt modelId="{6CB84D00-789F-4161-A303-802EDEF7721B}" type="sibTrans" cxnId="{5BFF4FB2-F685-4B83-81C1-4348EA7DD8B1}">
      <dgm:prSet/>
      <dgm:spPr/>
      <dgm:t>
        <a:bodyPr/>
        <a:lstStyle/>
        <a:p>
          <a:endParaRPr lang="pt-BR"/>
        </a:p>
      </dgm:t>
    </dgm:pt>
    <dgm:pt modelId="{4AEF4153-C569-47D4-9916-4D41A3C3182F}">
      <dgm:prSet phldrT="[Texto]"/>
      <dgm:spPr/>
      <dgm:t>
        <a:bodyPr/>
        <a:lstStyle/>
        <a:p>
          <a:r>
            <a:rPr lang="pt-BR" dirty="0"/>
            <a:t>AVALIAÇÃO DO PROJETO</a:t>
          </a:r>
        </a:p>
      </dgm:t>
    </dgm:pt>
    <dgm:pt modelId="{800AEFB0-0189-4D74-B5E3-B3EA5B4035C9}" type="parTrans" cxnId="{C8039E36-970E-4626-9F35-8DA516FF67DF}">
      <dgm:prSet/>
      <dgm:spPr/>
      <dgm:t>
        <a:bodyPr/>
        <a:lstStyle/>
        <a:p>
          <a:endParaRPr lang="pt-BR"/>
        </a:p>
      </dgm:t>
    </dgm:pt>
    <dgm:pt modelId="{465D4133-B87B-4C9F-8C49-7687AACEB691}" type="sibTrans" cxnId="{C8039E36-970E-4626-9F35-8DA516FF67DF}">
      <dgm:prSet/>
      <dgm:spPr/>
      <dgm:t>
        <a:bodyPr/>
        <a:lstStyle/>
        <a:p>
          <a:endParaRPr lang="pt-BR"/>
        </a:p>
      </dgm:t>
    </dgm:pt>
    <dgm:pt modelId="{4F7A30C6-1D7C-472C-8B5E-680C91969FAF}">
      <dgm:prSet phldrT="[Texto]"/>
      <dgm:spPr/>
      <dgm:t>
        <a:bodyPr/>
        <a:lstStyle/>
        <a:p>
          <a:r>
            <a:rPr lang="pt-BR" dirty="0"/>
            <a:t>QUIS SOBRE O PROJETO</a:t>
          </a:r>
        </a:p>
      </dgm:t>
    </dgm:pt>
    <dgm:pt modelId="{EFFB8959-9E00-4DFE-8AFB-D53CDA52D00A}" type="parTrans" cxnId="{EB541A53-8C3A-4A0A-8FEF-38025937DA7C}">
      <dgm:prSet/>
      <dgm:spPr/>
      <dgm:t>
        <a:bodyPr/>
        <a:lstStyle/>
        <a:p>
          <a:endParaRPr lang="pt-BR"/>
        </a:p>
      </dgm:t>
    </dgm:pt>
    <dgm:pt modelId="{C17919E3-8B7D-408D-82E3-862F45D6D1EE}" type="sibTrans" cxnId="{EB541A53-8C3A-4A0A-8FEF-38025937DA7C}">
      <dgm:prSet/>
      <dgm:spPr/>
      <dgm:t>
        <a:bodyPr/>
        <a:lstStyle/>
        <a:p>
          <a:endParaRPr lang="pt-BR"/>
        </a:p>
      </dgm:t>
    </dgm:pt>
    <dgm:pt modelId="{29BE6D90-5CEF-4187-974C-5B1E5627CB19}" type="pres">
      <dgm:prSet presAssocID="{24D834A3-7417-4C89-83BC-4FD6E223DF2E}" presName="Name0" presStyleCnt="0">
        <dgm:presLayoutVars>
          <dgm:dir/>
          <dgm:animLvl val="lvl"/>
          <dgm:resizeHandles val="exact"/>
        </dgm:presLayoutVars>
      </dgm:prSet>
      <dgm:spPr/>
    </dgm:pt>
    <dgm:pt modelId="{488DFC6B-5CEC-4842-8D63-F6E2FBADCCC4}" type="pres">
      <dgm:prSet presAssocID="{FA2A595F-1BF6-4DF4-9B21-F4297A1B33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C0B69A-0894-4E2E-A60F-FA8D800E4CF1}" type="pres">
      <dgm:prSet presAssocID="{416FB08C-2400-46B4-8BD2-4370C0C858BE}" presName="parTxOnlySpace" presStyleCnt="0"/>
      <dgm:spPr/>
    </dgm:pt>
    <dgm:pt modelId="{EC010E22-9AA4-4F37-8845-52C72BCC2BAB}" type="pres">
      <dgm:prSet presAssocID="{36B8F6CF-0DA0-4763-8BD7-4E82591BAF0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8D686F-D9EE-48FC-ADB9-3F38234148B3}" type="pres">
      <dgm:prSet presAssocID="{6CB84D00-789F-4161-A303-802EDEF7721B}" presName="parTxOnlySpace" presStyleCnt="0"/>
      <dgm:spPr/>
    </dgm:pt>
    <dgm:pt modelId="{41FBFB0A-AB6A-4C02-96D1-9ECF780C3B35}" type="pres">
      <dgm:prSet presAssocID="{4AEF4153-C569-47D4-9916-4D41A3C3182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3D18F3-FD19-456A-ADB5-2BA7EF52F5EE}" type="pres">
      <dgm:prSet presAssocID="{465D4133-B87B-4C9F-8C49-7687AACEB691}" presName="parTxOnlySpace" presStyleCnt="0"/>
      <dgm:spPr/>
    </dgm:pt>
    <dgm:pt modelId="{A9C3A62F-CC47-4EF3-BB89-23429DFD6142}" type="pres">
      <dgm:prSet presAssocID="{4F7A30C6-1D7C-472C-8B5E-680C91969F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C82105-3675-41CB-A947-E5A494719B40}" type="presOf" srcId="{4F7A30C6-1D7C-472C-8B5E-680C91969FAF}" destId="{A9C3A62F-CC47-4EF3-BB89-23429DFD6142}" srcOrd="0" destOrd="0" presId="urn:microsoft.com/office/officeart/2005/8/layout/chevron1"/>
    <dgm:cxn modelId="{51E3690B-575E-4C33-A950-237B44ACA250}" type="presOf" srcId="{24D834A3-7417-4C89-83BC-4FD6E223DF2E}" destId="{29BE6D90-5CEF-4187-974C-5B1E5627CB19}" srcOrd="0" destOrd="0" presId="urn:microsoft.com/office/officeart/2005/8/layout/chevron1"/>
    <dgm:cxn modelId="{C8039E36-970E-4626-9F35-8DA516FF67DF}" srcId="{24D834A3-7417-4C89-83BC-4FD6E223DF2E}" destId="{4AEF4153-C569-47D4-9916-4D41A3C3182F}" srcOrd="2" destOrd="0" parTransId="{800AEFB0-0189-4D74-B5E3-B3EA5B4035C9}" sibTransId="{465D4133-B87B-4C9F-8C49-7687AACEB691}"/>
    <dgm:cxn modelId="{EB541A53-8C3A-4A0A-8FEF-38025937DA7C}" srcId="{24D834A3-7417-4C89-83BC-4FD6E223DF2E}" destId="{4F7A30C6-1D7C-472C-8B5E-680C91969FAF}" srcOrd="3" destOrd="0" parTransId="{EFFB8959-9E00-4DFE-8AFB-D53CDA52D00A}" sibTransId="{C17919E3-8B7D-408D-82E3-862F45D6D1EE}"/>
    <dgm:cxn modelId="{9DC74B7E-EC44-42AA-950A-8F7C067F93D9}" srcId="{24D834A3-7417-4C89-83BC-4FD6E223DF2E}" destId="{FA2A595F-1BF6-4DF4-9B21-F4297A1B3313}" srcOrd="0" destOrd="0" parTransId="{B55BCBA0-4949-4569-A5F2-704A19A0138C}" sibTransId="{416FB08C-2400-46B4-8BD2-4370C0C858BE}"/>
    <dgm:cxn modelId="{476EBE80-6065-4736-88D1-F64E62B4CC2E}" type="presOf" srcId="{4AEF4153-C569-47D4-9916-4D41A3C3182F}" destId="{41FBFB0A-AB6A-4C02-96D1-9ECF780C3B35}" srcOrd="0" destOrd="0" presId="urn:microsoft.com/office/officeart/2005/8/layout/chevron1"/>
    <dgm:cxn modelId="{27E07989-3F61-4D90-988B-C1D9B17B3C38}" type="presOf" srcId="{FA2A595F-1BF6-4DF4-9B21-F4297A1B3313}" destId="{488DFC6B-5CEC-4842-8D63-F6E2FBADCCC4}" srcOrd="0" destOrd="0" presId="urn:microsoft.com/office/officeart/2005/8/layout/chevron1"/>
    <dgm:cxn modelId="{5BFF4FB2-F685-4B83-81C1-4348EA7DD8B1}" srcId="{24D834A3-7417-4C89-83BC-4FD6E223DF2E}" destId="{36B8F6CF-0DA0-4763-8BD7-4E82591BAF01}" srcOrd="1" destOrd="0" parTransId="{1AE750D2-4180-473F-A5B1-89E76B5D70BD}" sibTransId="{6CB84D00-789F-4161-A303-802EDEF7721B}"/>
    <dgm:cxn modelId="{850911F9-5610-4B3B-9B55-99ADB5F55C80}" type="presOf" srcId="{36B8F6CF-0DA0-4763-8BD7-4E82591BAF01}" destId="{EC010E22-9AA4-4F37-8845-52C72BCC2BAB}" srcOrd="0" destOrd="0" presId="urn:microsoft.com/office/officeart/2005/8/layout/chevron1"/>
    <dgm:cxn modelId="{636EF81C-54D3-46F0-8368-FF4AEF753C0E}" type="presParOf" srcId="{29BE6D90-5CEF-4187-974C-5B1E5627CB19}" destId="{488DFC6B-5CEC-4842-8D63-F6E2FBADCCC4}" srcOrd="0" destOrd="0" presId="urn:microsoft.com/office/officeart/2005/8/layout/chevron1"/>
    <dgm:cxn modelId="{1A73B256-AE18-4B3B-AF7E-C4C79DC33D07}" type="presParOf" srcId="{29BE6D90-5CEF-4187-974C-5B1E5627CB19}" destId="{ECC0B69A-0894-4E2E-A60F-FA8D800E4CF1}" srcOrd="1" destOrd="0" presId="urn:microsoft.com/office/officeart/2005/8/layout/chevron1"/>
    <dgm:cxn modelId="{DE6B81C0-9448-4DC2-B856-3EA52D6790E6}" type="presParOf" srcId="{29BE6D90-5CEF-4187-974C-5B1E5627CB19}" destId="{EC010E22-9AA4-4F37-8845-52C72BCC2BAB}" srcOrd="2" destOrd="0" presId="urn:microsoft.com/office/officeart/2005/8/layout/chevron1"/>
    <dgm:cxn modelId="{3C0C20D1-1E7B-41DB-BB17-F7E80E9BB06A}" type="presParOf" srcId="{29BE6D90-5CEF-4187-974C-5B1E5627CB19}" destId="{AC8D686F-D9EE-48FC-ADB9-3F38234148B3}" srcOrd="3" destOrd="0" presId="urn:microsoft.com/office/officeart/2005/8/layout/chevron1"/>
    <dgm:cxn modelId="{E95780E7-3BD0-4D04-9342-6513BFA19181}" type="presParOf" srcId="{29BE6D90-5CEF-4187-974C-5B1E5627CB19}" destId="{41FBFB0A-AB6A-4C02-96D1-9ECF780C3B35}" srcOrd="4" destOrd="0" presId="urn:microsoft.com/office/officeart/2005/8/layout/chevron1"/>
    <dgm:cxn modelId="{FBF6223C-ADCD-43D2-A3E7-CDAA90CE8615}" type="presParOf" srcId="{29BE6D90-5CEF-4187-974C-5B1E5627CB19}" destId="{B63D18F3-FD19-456A-ADB5-2BA7EF52F5EE}" srcOrd="5" destOrd="0" presId="urn:microsoft.com/office/officeart/2005/8/layout/chevron1"/>
    <dgm:cxn modelId="{5AF04660-781A-46C5-9581-87A33F8D54C3}" type="presParOf" srcId="{29BE6D90-5CEF-4187-974C-5B1E5627CB19}" destId="{A9C3A62F-CC47-4EF3-BB89-23429DFD61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5933" y="213013"/>
          <a:ext cx="1129756" cy="2275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39022" y="246102"/>
        <a:ext cx="1063578" cy="2209431"/>
      </dsp:txXfrm>
    </dsp:sp>
    <dsp:sp modelId="{31D40BCC-5529-4C5C-B24A-4336F222A822}">
      <dsp:nvSpPr>
        <dsp:cNvPr id="0" name=""/>
        <dsp:cNvSpPr/>
      </dsp:nvSpPr>
      <dsp:spPr>
        <a:xfrm>
          <a:off x="123851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238513" y="1274318"/>
        <a:ext cx="152589" cy="153000"/>
      </dsp:txXfrm>
    </dsp:sp>
    <dsp:sp modelId="{727D88ED-67EC-4FE5-8869-ED21722F1385}">
      <dsp:nvSpPr>
        <dsp:cNvPr id="0" name=""/>
        <dsp:cNvSpPr/>
      </dsp:nvSpPr>
      <dsp:spPr>
        <a:xfrm>
          <a:off x="1546982" y="215545"/>
          <a:ext cx="822418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1571070" y="239633"/>
        <a:ext cx="774242" cy="2222370"/>
      </dsp:txXfrm>
    </dsp:sp>
    <dsp:sp modelId="{1A165FCE-8022-4F89-A373-1876BC5CBE2E}">
      <dsp:nvSpPr>
        <dsp:cNvPr id="0" name=""/>
        <dsp:cNvSpPr/>
      </dsp:nvSpPr>
      <dsp:spPr>
        <a:xfrm>
          <a:off x="2472224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472224" y="1274318"/>
        <a:ext cx="152589" cy="153000"/>
      </dsp:txXfrm>
    </dsp:sp>
    <dsp:sp modelId="{6E6FF7BB-61C7-48DD-AF5B-C42928236EAF}">
      <dsp:nvSpPr>
        <dsp:cNvPr id="0" name=""/>
        <dsp:cNvSpPr/>
      </dsp:nvSpPr>
      <dsp:spPr>
        <a:xfrm>
          <a:off x="2780692" y="215545"/>
          <a:ext cx="991398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2809729" y="244582"/>
        <a:ext cx="933324" cy="2212472"/>
      </dsp:txXfrm>
    </dsp:sp>
    <dsp:sp modelId="{8E7BD2D7-4727-4C0A-8316-0B7EE0268CD7}">
      <dsp:nvSpPr>
        <dsp:cNvPr id="0" name=""/>
        <dsp:cNvSpPr/>
      </dsp:nvSpPr>
      <dsp:spPr>
        <a:xfrm>
          <a:off x="387491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3874913" y="1274318"/>
        <a:ext cx="152589" cy="153000"/>
      </dsp:txXfrm>
    </dsp:sp>
    <dsp:sp modelId="{B9F146FE-B6B6-4232-A131-2A2FA50D82A1}">
      <dsp:nvSpPr>
        <dsp:cNvPr id="0" name=""/>
        <dsp:cNvSpPr/>
      </dsp:nvSpPr>
      <dsp:spPr>
        <a:xfrm>
          <a:off x="4183382" y="215545"/>
          <a:ext cx="969260" cy="227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0,5 ponto</a:t>
          </a:r>
        </a:p>
      </dsp:txBody>
      <dsp:txXfrm>
        <a:off x="4211771" y="243934"/>
        <a:ext cx="912482" cy="2213768"/>
      </dsp:txXfrm>
    </dsp:sp>
    <dsp:sp modelId="{FB0848B0-DB0D-4E1F-82BD-5DDFC78C9DFC}">
      <dsp:nvSpPr>
        <dsp:cNvPr id="0" name=""/>
        <dsp:cNvSpPr/>
      </dsp:nvSpPr>
      <dsp:spPr>
        <a:xfrm>
          <a:off x="5255466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255466" y="1274318"/>
        <a:ext cx="152589" cy="153000"/>
      </dsp:txXfrm>
    </dsp:sp>
    <dsp:sp modelId="{9E97FECB-E34F-4C77-96CA-237663E0C4B5}">
      <dsp:nvSpPr>
        <dsp:cNvPr id="0" name=""/>
        <dsp:cNvSpPr/>
      </dsp:nvSpPr>
      <dsp:spPr>
        <a:xfrm>
          <a:off x="5563934" y="205848"/>
          <a:ext cx="1005865" cy="228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UART  em baixo nível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5593395" y="235309"/>
        <a:ext cx="946943" cy="2231018"/>
      </dsp:txXfrm>
    </dsp:sp>
    <dsp:sp modelId="{528DA61D-229A-4425-9625-197104D98AE8}">
      <dsp:nvSpPr>
        <dsp:cNvPr id="0" name=""/>
        <dsp:cNvSpPr/>
      </dsp:nvSpPr>
      <dsp:spPr>
        <a:xfrm>
          <a:off x="6672623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672623" y="1274318"/>
        <a:ext cx="152589" cy="153000"/>
      </dsp:txXfrm>
    </dsp:sp>
    <dsp:sp modelId="{0B05CF4D-29D2-4507-BD07-40439B67B495}">
      <dsp:nvSpPr>
        <dsp:cNvPr id="0" name=""/>
        <dsp:cNvSpPr/>
      </dsp:nvSpPr>
      <dsp:spPr>
        <a:xfrm>
          <a:off x="6981091" y="172422"/>
          <a:ext cx="995922" cy="2356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7010261" y="201592"/>
        <a:ext cx="937582" cy="2298451"/>
      </dsp:txXfrm>
    </dsp:sp>
    <dsp:sp modelId="{82280339-27A9-4545-A7F0-D87D9A474BA9}">
      <dsp:nvSpPr>
        <dsp:cNvPr id="0" name=""/>
        <dsp:cNvSpPr/>
      </dsp:nvSpPr>
      <dsp:spPr>
        <a:xfrm>
          <a:off x="8079837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8079837" y="1274318"/>
        <a:ext cx="152589" cy="153000"/>
      </dsp:txXfrm>
    </dsp:sp>
    <dsp:sp modelId="{282DB87A-61F9-404D-BE65-4B8C18795C09}">
      <dsp:nvSpPr>
        <dsp:cNvPr id="0" name=""/>
        <dsp:cNvSpPr/>
      </dsp:nvSpPr>
      <dsp:spPr>
        <a:xfrm>
          <a:off x="8388305" y="233499"/>
          <a:ext cx="848782" cy="223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Filtro digital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8413165" y="258359"/>
        <a:ext cx="799062" cy="2184918"/>
      </dsp:txXfrm>
    </dsp:sp>
    <dsp:sp modelId="{FD833EFF-B901-4785-ADC6-9994565C81F7}">
      <dsp:nvSpPr>
        <dsp:cNvPr id="0" name=""/>
        <dsp:cNvSpPr/>
      </dsp:nvSpPr>
      <dsp:spPr>
        <a:xfrm>
          <a:off x="9339911" y="1223318"/>
          <a:ext cx="217984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9339911" y="1274318"/>
        <a:ext cx="152589" cy="153000"/>
      </dsp:txXfrm>
    </dsp:sp>
    <dsp:sp modelId="{925D5CC3-7755-451B-9890-18BF0A88974C}">
      <dsp:nvSpPr>
        <dsp:cNvPr id="0" name=""/>
        <dsp:cNvSpPr/>
      </dsp:nvSpPr>
      <dsp:spPr>
        <a:xfrm>
          <a:off x="9648380" y="233499"/>
          <a:ext cx="848782" cy="223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Modulação AM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1 ponto</a:t>
          </a:r>
        </a:p>
      </dsp:txBody>
      <dsp:txXfrm>
        <a:off x="9673240" y="258359"/>
        <a:ext cx="799062" cy="2184918"/>
      </dsp:txXfrm>
    </dsp:sp>
    <dsp:sp modelId="{C20ECBF4-4A9D-4E1E-932A-D41022C64F8A}">
      <dsp:nvSpPr>
        <dsp:cNvPr id="0" name=""/>
        <dsp:cNvSpPr/>
      </dsp:nvSpPr>
      <dsp:spPr>
        <a:xfrm rot="34187">
          <a:off x="10601464" y="1229675"/>
          <a:ext cx="221140" cy="25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0601466" y="1280345"/>
        <a:ext cx="154798" cy="153000"/>
      </dsp:txXfrm>
    </dsp:sp>
    <dsp:sp modelId="{7157F014-144C-4139-AF85-888264AEB38A}">
      <dsp:nvSpPr>
        <dsp:cNvPr id="0" name=""/>
        <dsp:cNvSpPr/>
      </dsp:nvSpPr>
      <dsp:spPr>
        <a:xfrm>
          <a:off x="10914388" y="260177"/>
          <a:ext cx="1028229" cy="2208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10944504" y="290293"/>
        <a:ext cx="967997" cy="2148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6460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23676" y="1074134"/>
        <a:ext cx="944279" cy="553368"/>
      </dsp:txXfrm>
    </dsp:sp>
    <dsp:sp modelId="{31D40BCC-5529-4C5C-B24A-4336F222A822}">
      <dsp:nvSpPr>
        <dsp:cNvPr id="0" name=""/>
        <dsp:cNvSpPr/>
      </dsp:nvSpPr>
      <dsp:spPr>
        <a:xfrm>
          <a:off x="1083043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83043" y="1278002"/>
        <a:ext cx="145240" cy="145632"/>
      </dsp:txXfrm>
    </dsp:sp>
    <dsp:sp modelId="{727D88ED-67EC-4FE5-8869-ED21722F1385}">
      <dsp:nvSpPr>
        <dsp:cNvPr id="0" name=""/>
        <dsp:cNvSpPr/>
      </dsp:nvSpPr>
      <dsp:spPr>
        <a:xfrm>
          <a:off x="1376656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393872" y="1074134"/>
        <a:ext cx="944279" cy="553368"/>
      </dsp:txXfrm>
    </dsp:sp>
    <dsp:sp modelId="{1A165FCE-8022-4F89-A373-1876BC5CBE2E}">
      <dsp:nvSpPr>
        <dsp:cNvPr id="0" name=""/>
        <dsp:cNvSpPr/>
      </dsp:nvSpPr>
      <dsp:spPr>
        <a:xfrm>
          <a:off x="2453238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453238" y="1278002"/>
        <a:ext cx="145240" cy="145632"/>
      </dsp:txXfrm>
    </dsp:sp>
    <dsp:sp modelId="{6E6FF7BB-61C7-48DD-AF5B-C42928236EAF}">
      <dsp:nvSpPr>
        <dsp:cNvPr id="0" name=""/>
        <dsp:cNvSpPr/>
      </dsp:nvSpPr>
      <dsp:spPr>
        <a:xfrm>
          <a:off x="2746852" y="1056918"/>
          <a:ext cx="1210137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2764068" y="1074134"/>
        <a:ext cx="1175705" cy="553368"/>
      </dsp:txXfrm>
    </dsp:sp>
    <dsp:sp modelId="{8E7BD2D7-4727-4C0A-8316-0B7EE0268CD7}">
      <dsp:nvSpPr>
        <dsp:cNvPr id="0" name=""/>
        <dsp:cNvSpPr/>
      </dsp:nvSpPr>
      <dsp:spPr>
        <a:xfrm>
          <a:off x="4054860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4054860" y="1278002"/>
        <a:ext cx="145240" cy="145632"/>
      </dsp:txXfrm>
    </dsp:sp>
    <dsp:sp modelId="{B9F146FE-B6B6-4232-A131-2A2FA50D82A1}">
      <dsp:nvSpPr>
        <dsp:cNvPr id="0" name=""/>
        <dsp:cNvSpPr/>
      </dsp:nvSpPr>
      <dsp:spPr>
        <a:xfrm>
          <a:off x="4348473" y="1056918"/>
          <a:ext cx="670152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4365689" y="1074134"/>
        <a:ext cx="635720" cy="553368"/>
      </dsp:txXfrm>
    </dsp:sp>
    <dsp:sp modelId="{FB0848B0-DB0D-4E1F-82BD-5DDFC78C9DFC}">
      <dsp:nvSpPr>
        <dsp:cNvPr id="0" name=""/>
        <dsp:cNvSpPr/>
      </dsp:nvSpPr>
      <dsp:spPr>
        <a:xfrm>
          <a:off x="5116497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116497" y="1278002"/>
        <a:ext cx="145240" cy="145632"/>
      </dsp:txXfrm>
    </dsp:sp>
    <dsp:sp modelId="{9E97FECB-E34F-4C77-96CA-237663E0C4B5}">
      <dsp:nvSpPr>
        <dsp:cNvPr id="0" name=""/>
        <dsp:cNvSpPr/>
      </dsp:nvSpPr>
      <dsp:spPr>
        <a:xfrm>
          <a:off x="5410111" y="1056918"/>
          <a:ext cx="1269603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5427327" y="1074134"/>
        <a:ext cx="1235171" cy="553368"/>
      </dsp:txXfrm>
    </dsp:sp>
    <dsp:sp modelId="{528DA61D-229A-4425-9625-197104D98AE8}">
      <dsp:nvSpPr>
        <dsp:cNvPr id="0" name=""/>
        <dsp:cNvSpPr/>
      </dsp:nvSpPr>
      <dsp:spPr>
        <a:xfrm>
          <a:off x="6777585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777585" y="1278002"/>
        <a:ext cx="145240" cy="145632"/>
      </dsp:txXfrm>
    </dsp:sp>
    <dsp:sp modelId="{0B05CF4D-29D2-4507-BD07-40439B67B495}">
      <dsp:nvSpPr>
        <dsp:cNvPr id="0" name=""/>
        <dsp:cNvSpPr/>
      </dsp:nvSpPr>
      <dsp:spPr>
        <a:xfrm>
          <a:off x="7071199" y="1056918"/>
          <a:ext cx="696783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7088415" y="1074134"/>
        <a:ext cx="662351" cy="553368"/>
      </dsp:txXfrm>
    </dsp:sp>
    <dsp:sp modelId="{82280339-27A9-4545-A7F0-D87D9A474BA9}">
      <dsp:nvSpPr>
        <dsp:cNvPr id="0" name=""/>
        <dsp:cNvSpPr/>
      </dsp:nvSpPr>
      <dsp:spPr>
        <a:xfrm>
          <a:off x="7865854" y="1229458"/>
          <a:ext cx="207486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865854" y="1278002"/>
        <a:ext cx="145240" cy="145632"/>
      </dsp:txXfrm>
    </dsp:sp>
    <dsp:sp modelId="{282DB87A-61F9-404D-BE65-4B8C18795C09}">
      <dsp:nvSpPr>
        <dsp:cNvPr id="0" name=""/>
        <dsp:cNvSpPr/>
      </dsp:nvSpPr>
      <dsp:spPr>
        <a:xfrm>
          <a:off x="8159467" y="1056918"/>
          <a:ext cx="978711" cy="58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Modulação AM</a:t>
          </a:r>
        </a:p>
      </dsp:txBody>
      <dsp:txXfrm>
        <a:off x="8176683" y="1074134"/>
        <a:ext cx="944279" cy="553368"/>
      </dsp:txXfrm>
    </dsp:sp>
    <dsp:sp modelId="{FD833EFF-B901-4785-ADC6-9994565C81F7}">
      <dsp:nvSpPr>
        <dsp:cNvPr id="0" name=""/>
        <dsp:cNvSpPr/>
      </dsp:nvSpPr>
      <dsp:spPr>
        <a:xfrm rot="26508">
          <a:off x="9229137" y="1234676"/>
          <a:ext cx="192843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9229138" y="1282997"/>
        <a:ext cx="134990" cy="145632"/>
      </dsp:txXfrm>
    </dsp:sp>
    <dsp:sp modelId="{103803F3-5CD1-4DAD-B9D1-3A60D7BF361D}">
      <dsp:nvSpPr>
        <dsp:cNvPr id="0" name=""/>
        <dsp:cNvSpPr/>
      </dsp:nvSpPr>
      <dsp:spPr>
        <a:xfrm>
          <a:off x="9502024" y="1073391"/>
          <a:ext cx="1036298" cy="57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Filtros digitais </a:t>
          </a:r>
        </a:p>
      </dsp:txBody>
      <dsp:txXfrm>
        <a:off x="9518895" y="1090262"/>
        <a:ext cx="1002556" cy="542261"/>
      </dsp:txXfrm>
    </dsp:sp>
    <dsp:sp modelId="{4CC07F55-735C-453B-90CB-FADEDADCAA93}">
      <dsp:nvSpPr>
        <dsp:cNvPr id="0" name=""/>
        <dsp:cNvSpPr/>
      </dsp:nvSpPr>
      <dsp:spPr>
        <a:xfrm rot="21531946">
          <a:off x="10644696" y="1225434"/>
          <a:ext cx="225603" cy="24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644703" y="1274648"/>
        <a:ext cx="157922" cy="145632"/>
      </dsp:txXfrm>
    </dsp:sp>
    <dsp:sp modelId="{7157F014-144C-4139-AF85-888264AEB38A}">
      <dsp:nvSpPr>
        <dsp:cNvPr id="0" name=""/>
        <dsp:cNvSpPr/>
      </dsp:nvSpPr>
      <dsp:spPr>
        <a:xfrm>
          <a:off x="10963906" y="1039119"/>
          <a:ext cx="978711" cy="58780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bg1"/>
              </a:solidFill>
            </a:rPr>
            <a:t>Produção científica</a:t>
          </a:r>
        </a:p>
      </dsp:txBody>
      <dsp:txXfrm>
        <a:off x="10981122" y="1056335"/>
        <a:ext cx="944279" cy="553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202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23615" y="1003760"/>
        <a:ext cx="1034153" cy="694116"/>
      </dsp:txXfrm>
    </dsp:sp>
    <dsp:sp modelId="{31D40BCC-5529-4C5C-B24A-4336F222A822}">
      <dsp:nvSpPr>
        <dsp:cNvPr id="0" name=""/>
        <dsp:cNvSpPr/>
      </dsp:nvSpPr>
      <dsp:spPr>
        <a:xfrm>
          <a:off x="118709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187097" y="1270663"/>
        <a:ext cx="159877" cy="160309"/>
      </dsp:txXfrm>
    </dsp:sp>
    <dsp:sp modelId="{727D88ED-67EC-4FE5-8869-ED21722F1385}">
      <dsp:nvSpPr>
        <dsp:cNvPr id="0" name=""/>
        <dsp:cNvSpPr/>
      </dsp:nvSpPr>
      <dsp:spPr>
        <a:xfrm>
          <a:off x="151030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531895" y="1003760"/>
        <a:ext cx="1034153" cy="694116"/>
      </dsp:txXfrm>
    </dsp:sp>
    <dsp:sp modelId="{1A165FCE-8022-4F89-A373-1876BC5CBE2E}">
      <dsp:nvSpPr>
        <dsp:cNvPr id="0" name=""/>
        <dsp:cNvSpPr/>
      </dsp:nvSpPr>
      <dsp:spPr>
        <a:xfrm>
          <a:off x="269537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695377" y="1270663"/>
        <a:ext cx="159877" cy="160309"/>
      </dsp:txXfrm>
    </dsp:sp>
    <dsp:sp modelId="{6E6FF7BB-61C7-48DD-AF5B-C42928236EAF}">
      <dsp:nvSpPr>
        <dsp:cNvPr id="0" name=""/>
        <dsp:cNvSpPr/>
      </dsp:nvSpPr>
      <dsp:spPr>
        <a:xfrm>
          <a:off x="301858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3040175" y="1003760"/>
        <a:ext cx="1034153" cy="694116"/>
      </dsp:txXfrm>
    </dsp:sp>
    <dsp:sp modelId="{8E7BD2D7-4727-4C0A-8316-0B7EE0268CD7}">
      <dsp:nvSpPr>
        <dsp:cNvPr id="0" name=""/>
        <dsp:cNvSpPr/>
      </dsp:nvSpPr>
      <dsp:spPr>
        <a:xfrm>
          <a:off x="4203657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4203657" y="1270663"/>
        <a:ext cx="159877" cy="160309"/>
      </dsp:txXfrm>
    </dsp:sp>
    <dsp:sp modelId="{B9F146FE-B6B6-4232-A131-2A2FA50D82A1}">
      <dsp:nvSpPr>
        <dsp:cNvPr id="0" name=""/>
        <dsp:cNvSpPr/>
      </dsp:nvSpPr>
      <dsp:spPr>
        <a:xfrm>
          <a:off x="4526860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4548455" y="1003760"/>
        <a:ext cx="1034153" cy="694116"/>
      </dsp:txXfrm>
    </dsp:sp>
    <dsp:sp modelId="{FB0848B0-DB0D-4E1F-82BD-5DDFC78C9DFC}">
      <dsp:nvSpPr>
        <dsp:cNvPr id="0" name=""/>
        <dsp:cNvSpPr/>
      </dsp:nvSpPr>
      <dsp:spPr>
        <a:xfrm>
          <a:off x="5711938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711938" y="1270663"/>
        <a:ext cx="159877" cy="160309"/>
      </dsp:txXfrm>
    </dsp:sp>
    <dsp:sp modelId="{9E97FECB-E34F-4C77-96CA-237663E0C4B5}">
      <dsp:nvSpPr>
        <dsp:cNvPr id="0" name=""/>
        <dsp:cNvSpPr/>
      </dsp:nvSpPr>
      <dsp:spPr>
        <a:xfrm>
          <a:off x="6035141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6056736" y="1003760"/>
        <a:ext cx="1034153" cy="694116"/>
      </dsp:txXfrm>
    </dsp:sp>
    <dsp:sp modelId="{528DA61D-229A-4425-9625-197104D98AE8}">
      <dsp:nvSpPr>
        <dsp:cNvPr id="0" name=""/>
        <dsp:cNvSpPr/>
      </dsp:nvSpPr>
      <dsp:spPr>
        <a:xfrm>
          <a:off x="7220218" y="1217227"/>
          <a:ext cx="228396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220218" y="1270663"/>
        <a:ext cx="159877" cy="160309"/>
      </dsp:txXfrm>
    </dsp:sp>
    <dsp:sp modelId="{0B05CF4D-29D2-4507-BD07-40439B67B495}">
      <dsp:nvSpPr>
        <dsp:cNvPr id="0" name=""/>
        <dsp:cNvSpPr/>
      </dsp:nvSpPr>
      <dsp:spPr>
        <a:xfrm>
          <a:off x="7543421" y="982165"/>
          <a:ext cx="1077343" cy="7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7565016" y="1003760"/>
        <a:ext cx="1034153" cy="694116"/>
      </dsp:txXfrm>
    </dsp:sp>
    <dsp:sp modelId="{82280339-27A9-4545-A7F0-D87D9A474BA9}">
      <dsp:nvSpPr>
        <dsp:cNvPr id="0" name=""/>
        <dsp:cNvSpPr/>
      </dsp:nvSpPr>
      <dsp:spPr>
        <a:xfrm rot="27983">
          <a:off x="8720889" y="1223291"/>
          <a:ext cx="212278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8720890" y="1276468"/>
        <a:ext cx="148595" cy="160309"/>
      </dsp:txXfrm>
    </dsp:sp>
    <dsp:sp modelId="{103803F3-5CD1-4DAD-B9D1-3A60D7BF361D}">
      <dsp:nvSpPr>
        <dsp:cNvPr id="0" name=""/>
        <dsp:cNvSpPr/>
      </dsp:nvSpPr>
      <dsp:spPr>
        <a:xfrm>
          <a:off x="9021277" y="1002828"/>
          <a:ext cx="1380615" cy="72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Modulação AM</a:t>
          </a:r>
        </a:p>
      </dsp:txBody>
      <dsp:txXfrm>
        <a:off x="9042439" y="1023990"/>
        <a:ext cx="1338291" cy="680184"/>
      </dsp:txXfrm>
    </dsp:sp>
    <dsp:sp modelId="{4CC07F55-735C-453B-90CB-FADEDADCAA93}">
      <dsp:nvSpPr>
        <dsp:cNvPr id="0" name=""/>
        <dsp:cNvSpPr/>
      </dsp:nvSpPr>
      <dsp:spPr>
        <a:xfrm rot="21547061">
          <a:off x="10479076" y="1217411"/>
          <a:ext cx="163670" cy="26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479079" y="1271225"/>
        <a:ext cx="114569" cy="160309"/>
      </dsp:txXfrm>
    </dsp:sp>
    <dsp:sp modelId="{7157F014-144C-4139-AF85-888264AEB38A}">
      <dsp:nvSpPr>
        <dsp:cNvPr id="0" name=""/>
        <dsp:cNvSpPr/>
      </dsp:nvSpPr>
      <dsp:spPr>
        <a:xfrm>
          <a:off x="10710667" y="971747"/>
          <a:ext cx="1077343" cy="73730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</dsp:txBody>
      <dsp:txXfrm>
        <a:off x="10732262" y="993342"/>
        <a:ext cx="1034153" cy="694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FC6B-5CEC-4842-8D63-F6E2FBADCCC4}">
      <dsp:nvSpPr>
        <dsp:cNvPr id="0" name=""/>
        <dsp:cNvSpPr/>
      </dsp:nvSpPr>
      <dsp:spPr>
        <a:xfrm>
          <a:off x="3770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INTRODUÇÕES TEÓRICAS E APRESENTAÇÃO DO PROJETO</a:t>
          </a:r>
        </a:p>
      </dsp:txBody>
      <dsp:txXfrm>
        <a:off x="442714" y="656164"/>
        <a:ext cx="1316831" cy="877887"/>
      </dsp:txXfrm>
    </dsp:sp>
    <dsp:sp modelId="{EC010E22-9AA4-4F37-8845-52C72BCC2BAB}">
      <dsp:nvSpPr>
        <dsp:cNvPr id="0" name=""/>
        <dsp:cNvSpPr/>
      </dsp:nvSpPr>
      <dsp:spPr>
        <a:xfrm>
          <a:off x="1979017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ESTÚDIOS PARA O PROJETO</a:t>
          </a:r>
        </a:p>
      </dsp:txBody>
      <dsp:txXfrm>
        <a:off x="2417961" y="656164"/>
        <a:ext cx="1316831" cy="877887"/>
      </dsp:txXfrm>
    </dsp:sp>
    <dsp:sp modelId="{41FBFB0A-AB6A-4C02-96D1-9ECF780C3B35}">
      <dsp:nvSpPr>
        <dsp:cNvPr id="0" name=""/>
        <dsp:cNvSpPr/>
      </dsp:nvSpPr>
      <dsp:spPr>
        <a:xfrm>
          <a:off x="3954264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AVALIAÇÃO DO PROJETO</a:t>
          </a:r>
        </a:p>
      </dsp:txBody>
      <dsp:txXfrm>
        <a:off x="4393208" y="656164"/>
        <a:ext cx="1316831" cy="877887"/>
      </dsp:txXfrm>
    </dsp:sp>
    <dsp:sp modelId="{A9C3A62F-CC47-4EF3-BB89-23429DFD6142}">
      <dsp:nvSpPr>
        <dsp:cNvPr id="0" name=""/>
        <dsp:cNvSpPr/>
      </dsp:nvSpPr>
      <dsp:spPr>
        <a:xfrm>
          <a:off x="5929510" y="65616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QUIS SOBRE O PROJETO</a:t>
          </a:r>
        </a:p>
      </dsp:txBody>
      <dsp:txXfrm>
        <a:off x="6368454" y="656164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A8A9-2036-4446-9C78-0FCF6FAFCF2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3324-4F97-4D17-AB24-3E16F0155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1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7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F359167-548A-4F0A-BB21-C418780C7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9728"/>
            <a:ext cx="3173436" cy="7761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A78EC7-030D-4D4A-B055-5EC2A8121E98}"/>
              </a:ext>
            </a:extLst>
          </p:cNvPr>
          <p:cNvSpPr txBox="1"/>
          <p:nvPr userDrawn="1"/>
        </p:nvSpPr>
        <p:spPr>
          <a:xfrm>
            <a:off x="2794401" y="212768"/>
            <a:ext cx="2187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Camada Física da Computação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02F87C-A81D-4602-8DBD-201BDF140068}"/>
              </a:ext>
            </a:extLst>
          </p:cNvPr>
          <p:cNvCxnSpPr>
            <a:cxnSpLocks/>
          </p:cNvCxnSpPr>
          <p:nvPr userDrawn="1"/>
        </p:nvCxnSpPr>
        <p:spPr>
          <a:xfrm>
            <a:off x="1203234" y="428212"/>
            <a:ext cx="31823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9755DF-657D-49C0-AF6D-CFDD46F9CC4E}"/>
              </a:ext>
            </a:extLst>
          </p:cNvPr>
          <p:cNvSpPr txBox="1"/>
          <p:nvPr userDrawn="1"/>
        </p:nvSpPr>
        <p:spPr>
          <a:xfrm>
            <a:off x="1411549" y="2902999"/>
            <a:ext cx="9170633" cy="16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jpe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57600" y="2238702"/>
            <a:ext cx="55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</a:rPr>
              <a:t>CAMADA FÍSICA DA COMPUTAÇÃO 2023-1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977352" y="4776952"/>
            <a:ext cx="253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Prof.: Rodrigo Carareto</a:t>
            </a:r>
          </a:p>
        </p:txBody>
      </p:sp>
    </p:spTree>
    <p:extLst>
      <p:ext uri="{BB962C8B-B14F-4D97-AF65-F5344CB8AC3E}">
        <p14:creationId xmlns:p14="http://schemas.microsoft.com/office/powerpoint/2010/main" val="18278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0314"/>
              </p:ext>
            </p:extLst>
          </p:nvPr>
        </p:nvGraphicFramePr>
        <p:xfrm>
          <a:off x="4633829" y="5312761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29" y="1077639"/>
            <a:ext cx="8210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285179"/>
            <a:ext cx="5767144" cy="231835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3673366" y="3783724"/>
            <a:ext cx="4792717" cy="47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418787" y="3438040"/>
            <a:ext cx="4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802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285179"/>
            <a:ext cx="5767144" cy="23183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418787" y="3438040"/>
            <a:ext cx="4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4185670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558787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52925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331297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725434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6119571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513709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71061" y="2412124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249433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627806" y="2413280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8053474" y="2396358"/>
            <a:ext cx="0" cy="19549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2" y="1631076"/>
            <a:ext cx="9450119" cy="466790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434002" y="720336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UART FRAME</a:t>
            </a:r>
          </a:p>
        </p:txBody>
      </p:sp>
    </p:spTree>
    <p:extLst>
      <p:ext uri="{BB962C8B-B14F-4D97-AF65-F5344CB8AC3E}">
        <p14:creationId xmlns:p14="http://schemas.microsoft.com/office/powerpoint/2010/main" val="14470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434002" y="720336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UART FRAME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2" y="1582440"/>
            <a:ext cx="9264555" cy="48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01" y="595550"/>
            <a:ext cx="2876951" cy="1428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847B89C-94DA-48C1-B12D-FEC5A11E6ECE}"/>
              </a:ext>
            </a:extLst>
          </p:cNvPr>
          <p:cNvSpPr txBox="1">
            <a:spLocks/>
          </p:cNvSpPr>
          <p:nvPr/>
        </p:nvSpPr>
        <p:spPr>
          <a:xfrm>
            <a:off x="186171" y="2194772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bg1"/>
                </a:solidFill>
              </a:rPr>
              <a:t>TRANSMISSÃO DIGITAL - UART</a:t>
            </a:r>
            <a:br>
              <a:rPr lang="en-US" sz="2500" b="1" dirty="0">
                <a:solidFill>
                  <a:schemeClr val="bg1"/>
                </a:solidFill>
              </a:rPr>
            </a:br>
            <a:r>
              <a:rPr lang="en-US" sz="2500" b="1" dirty="0" err="1">
                <a:solidFill>
                  <a:schemeClr val="bg1"/>
                </a:solidFill>
              </a:rPr>
              <a:t>Alguns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conceitos</a:t>
            </a:r>
            <a:r>
              <a:rPr lang="en-US" sz="2500" b="1" dirty="0">
                <a:solidFill>
                  <a:schemeClr val="bg1"/>
                </a:solidFill>
              </a:rPr>
              <a:t> de </a:t>
            </a:r>
            <a:r>
              <a:rPr lang="en-US" sz="2500" b="1" dirty="0" err="1">
                <a:solidFill>
                  <a:schemeClr val="bg1"/>
                </a:solidFill>
              </a:rPr>
              <a:t>uma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camada</a:t>
            </a:r>
            <a:r>
              <a:rPr lang="en-US" sz="2500" b="1" dirty="0">
                <a:solidFill>
                  <a:schemeClr val="bg1"/>
                </a:solidFill>
              </a:rPr>
              <a:t>!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877759-1A35-44E7-AF37-B6FC35401800}"/>
              </a:ext>
            </a:extLst>
          </p:cNvPr>
          <p:cNvSpPr txBox="1"/>
          <p:nvPr/>
        </p:nvSpPr>
        <p:spPr>
          <a:xfrm>
            <a:off x="186172" y="3336153"/>
            <a:ext cx="3821758" cy="3197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assíncrona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Start bit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Stop bit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TX, RX, GND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Baud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rate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Buffer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Frame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de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Paridade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CRC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087707"/>
            <a:ext cx="8315325" cy="2914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4" y="4267065"/>
            <a:ext cx="2953162" cy="1667108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6284364" y="2439480"/>
            <a:ext cx="3499945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6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eta: para Baixo 76">
            <a:extLst>
              <a:ext uri="{FF2B5EF4-FFF2-40B4-BE49-F238E27FC236}">
                <a16:creationId xmlns:a16="http://schemas.microsoft.com/office/drawing/2014/main" id="{80672457-4800-D584-1319-ACB2DD55C429}"/>
              </a:ext>
            </a:extLst>
          </p:cNvPr>
          <p:cNvSpPr/>
          <p:nvPr/>
        </p:nvSpPr>
        <p:spPr>
          <a:xfrm rot="12747865">
            <a:off x="7420436" y="3656173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Baixo 75">
            <a:extLst>
              <a:ext uri="{FF2B5EF4-FFF2-40B4-BE49-F238E27FC236}">
                <a16:creationId xmlns:a16="http://schemas.microsoft.com/office/drawing/2014/main" id="{9A555704-2AB3-E5F0-7A44-B1801F19032D}"/>
              </a:ext>
            </a:extLst>
          </p:cNvPr>
          <p:cNvSpPr/>
          <p:nvPr/>
        </p:nvSpPr>
        <p:spPr>
          <a:xfrm rot="19595181">
            <a:off x="4331398" y="3689553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Seta: para Baixo 74">
            <a:extLst>
              <a:ext uri="{FF2B5EF4-FFF2-40B4-BE49-F238E27FC236}">
                <a16:creationId xmlns:a16="http://schemas.microsoft.com/office/drawing/2014/main" id="{E6796A53-F9E7-46B8-55D2-FCCE7745D7DA}"/>
              </a:ext>
            </a:extLst>
          </p:cNvPr>
          <p:cNvSpPr/>
          <p:nvPr/>
        </p:nvSpPr>
        <p:spPr>
          <a:xfrm rot="8362874">
            <a:off x="7262036" y="1237465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para Baixo 73">
            <a:extLst>
              <a:ext uri="{FF2B5EF4-FFF2-40B4-BE49-F238E27FC236}">
                <a16:creationId xmlns:a16="http://schemas.microsoft.com/office/drawing/2014/main" id="{1ACAA12F-1DF3-9300-A330-E551572CB708}"/>
              </a:ext>
            </a:extLst>
          </p:cNvPr>
          <p:cNvSpPr/>
          <p:nvPr/>
        </p:nvSpPr>
        <p:spPr>
          <a:xfrm rot="2224295">
            <a:off x="4323292" y="1326235"/>
            <a:ext cx="274392" cy="2200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79715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Retângulo 3"/>
          <p:cNvSpPr/>
          <p:nvPr/>
        </p:nvSpPr>
        <p:spPr>
          <a:xfrm>
            <a:off x="1578804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" name="Retângulo 4"/>
          <p:cNvSpPr/>
          <p:nvPr/>
        </p:nvSpPr>
        <p:spPr>
          <a:xfrm>
            <a:off x="2177893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" name="Retângulo 5"/>
          <p:cNvSpPr/>
          <p:nvPr/>
        </p:nvSpPr>
        <p:spPr>
          <a:xfrm>
            <a:off x="2776982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" name="Retângulo 6"/>
          <p:cNvSpPr/>
          <p:nvPr/>
        </p:nvSpPr>
        <p:spPr>
          <a:xfrm>
            <a:off x="3391835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3990924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" name="Retângulo 8"/>
          <p:cNvSpPr/>
          <p:nvPr/>
        </p:nvSpPr>
        <p:spPr>
          <a:xfrm>
            <a:off x="4590013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5189102" y="3349799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1" name="CaixaDeTexto 10"/>
          <p:cNvSpPr txBox="1"/>
          <p:nvPr/>
        </p:nvSpPr>
        <p:spPr>
          <a:xfrm>
            <a:off x="4688310" y="963294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(VOCÊ )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4609485" y="952188"/>
            <a:ext cx="2443655" cy="36933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9" name="CaixaDeTexto 18"/>
          <p:cNvSpPr txBox="1"/>
          <p:nvPr/>
        </p:nvSpPr>
        <p:spPr>
          <a:xfrm>
            <a:off x="4604006" y="5882518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CAMADA FÍSICA  (UART)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4270511" y="5882518"/>
            <a:ext cx="3050639" cy="36933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CaixaDeTexto 45"/>
          <p:cNvSpPr txBox="1"/>
          <p:nvPr/>
        </p:nvSpPr>
        <p:spPr>
          <a:xfrm>
            <a:off x="2320236" y="3242027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TX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54DC08-E3FB-B9B7-002B-595204C99CBF}"/>
              </a:ext>
            </a:extLst>
          </p:cNvPr>
          <p:cNvSpPr/>
          <p:nvPr/>
        </p:nvSpPr>
        <p:spPr>
          <a:xfrm>
            <a:off x="6122972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D9469B-7966-7779-C611-C3C6E2394C97}"/>
              </a:ext>
            </a:extLst>
          </p:cNvPr>
          <p:cNvSpPr/>
          <p:nvPr/>
        </p:nvSpPr>
        <p:spPr>
          <a:xfrm>
            <a:off x="6722061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BB4EF3-D7A8-1357-705D-4D0128C463A9}"/>
              </a:ext>
            </a:extLst>
          </p:cNvPr>
          <p:cNvSpPr/>
          <p:nvPr/>
        </p:nvSpPr>
        <p:spPr>
          <a:xfrm>
            <a:off x="7321150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BBC978-4A59-A500-0692-7057E2F28ECA}"/>
              </a:ext>
            </a:extLst>
          </p:cNvPr>
          <p:cNvSpPr/>
          <p:nvPr/>
        </p:nvSpPr>
        <p:spPr>
          <a:xfrm>
            <a:off x="7920239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9524530-957A-06CC-7415-79F7280374BF}"/>
              </a:ext>
            </a:extLst>
          </p:cNvPr>
          <p:cNvSpPr/>
          <p:nvPr/>
        </p:nvSpPr>
        <p:spPr>
          <a:xfrm>
            <a:off x="8535092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A703BD3-1697-09E0-5C8E-B15F7B18689E}"/>
              </a:ext>
            </a:extLst>
          </p:cNvPr>
          <p:cNvSpPr/>
          <p:nvPr/>
        </p:nvSpPr>
        <p:spPr>
          <a:xfrm>
            <a:off x="9134181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81FE379-99D1-AB58-1688-385E93A36F15}"/>
              </a:ext>
            </a:extLst>
          </p:cNvPr>
          <p:cNvSpPr/>
          <p:nvPr/>
        </p:nvSpPr>
        <p:spPr>
          <a:xfrm>
            <a:off x="9733270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60A50E9-F37A-07AF-24CC-BF11CBE1B200}"/>
              </a:ext>
            </a:extLst>
          </p:cNvPr>
          <p:cNvSpPr/>
          <p:nvPr/>
        </p:nvSpPr>
        <p:spPr>
          <a:xfrm>
            <a:off x="10332359" y="3341820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8CB6CCF-0B02-C006-7829-19FE25571622}"/>
              </a:ext>
            </a:extLst>
          </p:cNvPr>
          <p:cNvSpPr txBox="1"/>
          <p:nvPr/>
        </p:nvSpPr>
        <p:spPr>
          <a:xfrm>
            <a:off x="7463493" y="3234048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RX</a:t>
            </a:r>
          </a:p>
        </p:txBody>
      </p:sp>
      <p:cxnSp>
        <p:nvCxnSpPr>
          <p:cNvPr id="42" name="Conector Angulado 21">
            <a:extLst>
              <a:ext uri="{FF2B5EF4-FFF2-40B4-BE49-F238E27FC236}">
                <a16:creationId xmlns:a16="http://schemas.microsoft.com/office/drawing/2014/main" id="{2B441F1D-137D-1C95-023F-94A41CFC11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0066" y="6517961"/>
            <a:ext cx="451530" cy="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BD6804B-25FC-28CE-6CCD-33B3AA3723C9}"/>
              </a:ext>
            </a:extLst>
          </p:cNvPr>
          <p:cNvSpPr/>
          <p:nvPr/>
        </p:nvSpPr>
        <p:spPr>
          <a:xfrm>
            <a:off x="3726566" y="1908856"/>
            <a:ext cx="1431491" cy="1084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TX</a:t>
            </a:r>
            <a:endParaRPr lang="pt-BR" sz="240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148C3F9-2162-8E8F-03D8-5D60FBB75330}"/>
              </a:ext>
            </a:extLst>
          </p:cNvPr>
          <p:cNvSpPr/>
          <p:nvPr/>
        </p:nvSpPr>
        <p:spPr>
          <a:xfrm>
            <a:off x="6683486" y="1884199"/>
            <a:ext cx="1431491" cy="1084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RX</a:t>
            </a:r>
            <a:endParaRPr lang="pt-BR" sz="2400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A3511C0-E171-06F8-4951-006B16809398}"/>
              </a:ext>
            </a:extLst>
          </p:cNvPr>
          <p:cNvSpPr/>
          <p:nvPr/>
        </p:nvSpPr>
        <p:spPr>
          <a:xfrm>
            <a:off x="3486355" y="4243392"/>
            <a:ext cx="1746958" cy="866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TX</a:t>
            </a:r>
          </a:p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off/</a:t>
            </a:r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pt-BR" sz="2400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F477AAD1-FA70-009D-AD67-45E072B147F1}"/>
              </a:ext>
            </a:extLst>
          </p:cNvPr>
          <p:cNvSpPr/>
          <p:nvPr/>
        </p:nvSpPr>
        <p:spPr>
          <a:xfrm>
            <a:off x="6871344" y="4225674"/>
            <a:ext cx="1761027" cy="9593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RX</a:t>
            </a:r>
          </a:p>
          <a:p>
            <a:pPr algn="ctr"/>
            <a:r>
              <a:rPr lang="pt-B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/off</a:t>
            </a:r>
            <a:endParaRPr lang="pt-BR" sz="2400" dirty="0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A0EDCFA9-97B2-DD82-4FCE-E8789CECF7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6276" y="2450987"/>
            <a:ext cx="240211" cy="2225904"/>
          </a:xfrm>
          <a:prstGeom prst="bentConnector3">
            <a:avLst>
              <a:gd name="adj1" fmla="val 13462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F59F05C-5516-C912-B7B7-B3713057F75C}"/>
              </a:ext>
            </a:extLst>
          </p:cNvPr>
          <p:cNvCxnSpPr>
            <a:cxnSpLocks/>
            <a:stCxn id="57" idx="3"/>
            <a:endCxn id="63" idx="3"/>
          </p:cNvCxnSpPr>
          <p:nvPr/>
        </p:nvCxnSpPr>
        <p:spPr>
          <a:xfrm>
            <a:off x="8114977" y="2426331"/>
            <a:ext cx="517394" cy="2279018"/>
          </a:xfrm>
          <a:prstGeom prst="bentConnector3">
            <a:avLst>
              <a:gd name="adj1" fmla="val 6217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61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09393" y="1292772"/>
            <a:ext cx="484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LOOP BACK !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0" y="3092275"/>
            <a:ext cx="4432213" cy="2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86" y="2934620"/>
            <a:ext cx="3304452" cy="2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9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odrigo Carareto - Insper: Ensino Superior em Negócios, Direito e Engenh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1116775"/>
            <a:ext cx="1645571" cy="21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27564" y="115749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Rodrigo Carareto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Sala TI 14 (sexto andar)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 – rodrigoc5@Insper.edu.br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00800" y="336875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Arnaldo Alves Viana Junior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e-mail: arnaldoavj@insper.edu.br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84" y="2800818"/>
            <a:ext cx="1843416" cy="1834244"/>
          </a:xfrm>
          <a:prstGeom prst="rect">
            <a:avLst/>
          </a:prstGeom>
        </p:spPr>
      </p:pic>
      <p:pic>
        <p:nvPicPr>
          <p:cNvPr id="1026" name="Picture 2" descr="Rogério B. Cuenca - Técnico de laboratório - Insper | LinkedI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4748650"/>
            <a:ext cx="1827650" cy="18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28584" y="547608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Rogério B Cuenca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e-mail: rogériobc@insper.edu.br</a:t>
            </a:r>
          </a:p>
        </p:txBody>
      </p:sp>
    </p:spTree>
    <p:extLst>
      <p:ext uri="{BB962C8B-B14F-4D97-AF65-F5344CB8AC3E}">
        <p14:creationId xmlns:p14="http://schemas.microsoft.com/office/powerpoint/2010/main" val="15100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15565" y="3627483"/>
            <a:ext cx="5916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Calibri" panose="020F0502020204030204" pitchFamily="34" charset="0"/>
              </a:rPr>
              <a:t>Atendimento:  sexta-feira das 14:14 às 15:45  </a:t>
            </a:r>
            <a:r>
              <a:rPr lang="pt-BR" dirty="0">
                <a:solidFill>
                  <a:schemeClr val="accent2"/>
                </a:solidFill>
                <a:latin typeface="Calibri" panose="020F0502020204030204" pitchFamily="34" charset="0"/>
              </a:rPr>
              <a:t> 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455" y="1343891"/>
            <a:ext cx="536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AULAS: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Quintas 13:30 às 15:30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Sextas 15:45 às 17:45</a:t>
            </a:r>
          </a:p>
        </p:txBody>
      </p:sp>
    </p:spTree>
    <p:extLst>
      <p:ext uri="{BB962C8B-B14F-4D97-AF65-F5344CB8AC3E}">
        <p14:creationId xmlns:p14="http://schemas.microsoft.com/office/powerpoint/2010/main" val="9941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47334396"/>
              </p:ext>
            </p:extLst>
          </p:nvPr>
        </p:nvGraphicFramePr>
        <p:xfrm>
          <a:off x="124691" y="643451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30338" y="3255817"/>
            <a:ext cx="94626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só pode ser </a:t>
            </a:r>
            <a:r>
              <a:rPr lang="pt-BR" sz="2000" dirty="0">
                <a:solidFill>
                  <a:schemeClr val="accent2"/>
                </a:solidFill>
              </a:rPr>
              <a:t>avaliado se você já teve o anterior avaliado</a:t>
            </a:r>
            <a:r>
              <a:rPr lang="pt-BR" b="1" dirty="0">
                <a:solidFill>
                  <a:schemeClr val="accent2"/>
                </a:solidFill>
              </a:rPr>
              <a:t>. Atrasos na entrega acarretam penalizações de nota (25% por semana).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0338" y="4362507"/>
            <a:ext cx="94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só pode ser avaliado com a presença dos dois integrantes da dupla.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30338" y="4913624"/>
            <a:ext cx="94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Haverá provas sobre  os projetos.</a:t>
            </a:r>
            <a:endParaRPr lang="pt-B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87E8A4B-7593-FACB-B6B8-6D2A78B62468}"/>
                  </a:ext>
                </a:extLst>
              </p:cNvPr>
              <p:cNvSpPr txBox="1"/>
              <p:nvPr/>
            </p:nvSpPr>
            <p:spPr>
              <a:xfrm>
                <a:off x="1130338" y="5718392"/>
                <a:ext cx="9462656" cy="902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chemeClr val="accent2"/>
                    </a:solidFill>
                  </a:rPr>
                  <a:t>Média final:  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𝒅𝒊𝒂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pt-B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𝑷𝒓𝒐𝒋𝒆𝒕𝒐𝒔</m:t>
                                </m:r>
                              </m:e>
                            </m:nary>
                            <m:r>
                              <a:rPr lang="pt-B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pt-BR" sz="2800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87E8A4B-7593-FACB-B6B8-6D2A78B6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8" y="5718392"/>
                <a:ext cx="9462656" cy="902042"/>
              </a:xfrm>
              <a:prstGeom prst="rect">
                <a:avLst/>
              </a:prstGeom>
              <a:blipFill>
                <a:blip r:embed="rId8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scientific journal">
            <a:extLst>
              <a:ext uri="{FF2B5EF4-FFF2-40B4-BE49-F238E27FC236}">
                <a16:creationId xmlns:a16="http://schemas.microsoft.com/office/drawing/2014/main" id="{326D1B39-FD6F-4B0A-BA02-CC8966AB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70" y="3744331"/>
            <a:ext cx="2754001" cy="24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m para scientific journal computation">
            <a:extLst>
              <a:ext uri="{FF2B5EF4-FFF2-40B4-BE49-F238E27FC236}">
                <a16:creationId xmlns:a16="http://schemas.microsoft.com/office/drawing/2014/main" id="{7F01EDB2-8ED3-43D9-832D-8F6BE0B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22" y="2342539"/>
            <a:ext cx="3164244" cy="40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 flipH="1">
            <a:off x="6565966" y="2049517"/>
            <a:ext cx="4643317" cy="6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9029514" y="2049517"/>
            <a:ext cx="2179769" cy="169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8BA24-8F65-4D56-8B74-6F7038B7F6D9}"/>
              </a:ext>
            </a:extLst>
          </p:cNvPr>
          <p:cNvSpPr txBox="1"/>
          <p:nvPr/>
        </p:nvSpPr>
        <p:spPr>
          <a:xfrm>
            <a:off x="155942" y="1584904"/>
            <a:ext cx="2729676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Scientific paper</a:t>
            </a:r>
          </a:p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Alegações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exigem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evidências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” Carl Sagan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58791077"/>
              </p:ext>
            </p:extLst>
          </p:nvPr>
        </p:nvGraphicFramePr>
        <p:xfrm>
          <a:off x="155942" y="195287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72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1723046"/>
              </p:ext>
            </p:extLst>
          </p:nvPr>
        </p:nvGraphicFramePr>
        <p:xfrm>
          <a:off x="131617" y="42478"/>
          <a:ext cx="11942617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E5832674-2DFA-4A93-93C7-106E9A411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" y="2287059"/>
            <a:ext cx="3626475" cy="4180374"/>
          </a:xfrm>
          <a:prstGeom prst="rect">
            <a:avLst/>
          </a:prstGeom>
        </p:spPr>
      </p:pic>
      <p:pic>
        <p:nvPicPr>
          <p:cNvPr id="11" name="Picture 2" descr="Resultado de imagem para couve detox">
            <a:extLst>
              <a:ext uri="{FF2B5EF4-FFF2-40B4-BE49-F238E27FC236}">
                <a16:creationId xmlns:a16="http://schemas.microsoft.com/office/drawing/2014/main" id="{67B14E21-1B41-4CEA-94D9-FE9D6D74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3300143"/>
            <a:ext cx="3433324" cy="19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6973FF-6422-4090-B75F-742CAFEEB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7748" y="2284969"/>
            <a:ext cx="3243007" cy="413122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131617" y="2284969"/>
            <a:ext cx="11942617" cy="4352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31617" y="2284969"/>
            <a:ext cx="12060383" cy="4573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733962"/>
            <a:ext cx="3475678" cy="2457285"/>
          </a:xfrm>
          <a:prstGeom prst="rect">
            <a:avLst/>
          </a:prstGeom>
        </p:spPr>
      </p:pic>
      <p:pic>
        <p:nvPicPr>
          <p:cNvPr id="2050" name="Picture 2" descr="Insper aplica sistema 100% integrado - Revista Segurança Eletrônica |  Revista Segurança Eletrô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5" y="1974088"/>
            <a:ext cx="4141519" cy="1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977746" y="36463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Blackboard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42480" y="1593272"/>
            <a:ext cx="1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Sala 404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DD270AD-1E6A-CA32-8E44-B0B9154AE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378790"/>
              </p:ext>
            </p:extLst>
          </p:nvPr>
        </p:nvGraphicFramePr>
        <p:xfrm>
          <a:off x="2032000" y="3906797"/>
          <a:ext cx="8128000" cy="219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9597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7E8A4B-7593-FACB-B6B8-6D2A78B62468}"/>
              </a:ext>
            </a:extLst>
          </p:cNvPr>
          <p:cNvSpPr txBox="1"/>
          <p:nvPr/>
        </p:nvSpPr>
        <p:spPr>
          <a:xfrm>
            <a:off x="2076270" y="1966198"/>
            <a:ext cx="7461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FINAL</a:t>
            </a:r>
          </a:p>
          <a:p>
            <a:pPr algn="ctr"/>
            <a:endParaRPr lang="pt-BR" sz="2800" b="1" dirty="0">
              <a:solidFill>
                <a:schemeClr val="accent2"/>
              </a:solidFill>
            </a:endParaRP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projetos:   peso 40 %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Prova final:           peso  40%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Média </a:t>
            </a:r>
            <a:r>
              <a:rPr lang="pt-BR" sz="2800" b="1" dirty="0" err="1">
                <a:solidFill>
                  <a:schemeClr val="accent2"/>
                </a:solidFill>
              </a:rPr>
              <a:t>quizzes</a:t>
            </a:r>
            <a:r>
              <a:rPr lang="pt-BR" sz="2800" b="1" dirty="0">
                <a:solidFill>
                  <a:schemeClr val="accent2"/>
                </a:solidFill>
              </a:rPr>
              <a:t>:      peso  20%  (6 maiores)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accent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accent2"/>
              </a:solidFill>
            </a:endParaRPr>
          </a:p>
          <a:p>
            <a:pPr algn="ctr"/>
            <a:r>
              <a:rPr lang="pt-BR" sz="2800" b="1" dirty="0">
                <a:solidFill>
                  <a:schemeClr val="accent2"/>
                </a:solidFill>
              </a:rPr>
              <a:t>Aprovação média ponderada maior ou igual a 5.</a:t>
            </a:r>
          </a:p>
          <a:p>
            <a:r>
              <a:rPr lang="pt-BR" sz="2800" b="1" dirty="0">
                <a:solidFill>
                  <a:schemeClr val="accent2"/>
                </a:solidFill>
              </a:rPr>
              <a:t>  </a:t>
            </a:r>
            <a:endParaRPr lang="pt-BR" sz="2800" b="1" i="1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2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sp>
        <p:nvSpPr>
          <p:cNvPr id="4" name="Forma Livre 3"/>
          <p:cNvSpPr/>
          <p:nvPr/>
        </p:nvSpPr>
        <p:spPr>
          <a:xfrm>
            <a:off x="4031536" y="4879886"/>
            <a:ext cx="3200400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60" y="4636239"/>
            <a:ext cx="2876951" cy="142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33494" y="579885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PROJETO 1 – LOOPBACK UART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0C0CDA-0F1F-828B-7713-EDC07D2CFC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42" y="1852406"/>
            <a:ext cx="4432213" cy="2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624232-9B43-8963-1AF6-CB8D906CA8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65" y="1880174"/>
            <a:ext cx="3304452" cy="2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1846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425</Words>
  <Application>Microsoft Office PowerPoint</Application>
  <PresentationFormat>Widescreen</PresentationFormat>
  <Paragraphs>141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94</cp:revision>
  <dcterms:created xsi:type="dcterms:W3CDTF">2020-08-14T14:57:24Z</dcterms:created>
  <dcterms:modified xsi:type="dcterms:W3CDTF">2024-02-08T14:36:21Z</dcterms:modified>
</cp:coreProperties>
</file>