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6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24E8-A1A8-4C5B-B14B-94C45F516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FFDDE5-ED2E-49D4-9EE8-56233D9BC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1A9BF-CA1D-4D7D-A283-996A157D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EEA85-BEDC-4E80-9575-67B5CCAD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1315A-014E-4AF1-88F3-E4A79F1F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C811-EC6C-4AE8-A09B-B7234EED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3F811-ACA2-44B0-B173-18926F4E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EADBB-01A6-4FBF-91FF-631DEF1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F85AB-48E5-441C-B854-D6000137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E7AE1-D1CA-4685-A0E2-43C29A56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D7412-7328-4FE4-A27D-1239590E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5F5C6-6822-41E6-AEE6-6495A71C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CD7A-261B-4D27-B8B0-86B78FDE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33224-DF1B-45D0-8EC7-73E32C9B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73270-67CC-4416-8134-AD5D6324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AF79-59A2-4338-BD41-36375399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7DAF-235D-4157-961F-7B7A11D5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2B916-62EF-4FD9-8489-230123C7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C7B1A-2936-47BF-B9BB-6D63D14D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CED70-5257-4D09-B7BB-5097E830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42C3-583D-43D1-976A-207DEF7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5CABF-5289-4521-B71F-1F0D3F4D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FC67A-EF85-4F21-AD88-D1974953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43447-68B4-4280-9C76-403D8A98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0DFE3-A5D3-4FC5-89F0-08016EB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093CA-16BD-44F8-A14E-D8C433FD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DB330-9E23-46F0-B263-29698174B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3D440-F706-4FEB-BF3E-9D658A60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96695-D896-4F70-B0BC-F506924E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820B2-8569-496A-82A5-B905CFAE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87471-0EAD-4281-8ED7-E1759726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3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B3C1-E6CB-433B-89D0-4283A25B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EBFB5-DFA5-4B02-83C3-9488A579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F770C-C622-4FEB-ABD0-BEB4BF21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1E141B-4C5F-4E6C-9B58-D9749B303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FDBD73-42E5-48E0-B97B-6C0EAE75D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3998A-6A6E-481B-9DCE-06952C46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57F9B-8A42-4BBB-94DB-106AF4E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917EA-5239-4F70-8C00-F132C97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9DEE-2ADD-4E54-8DC1-CC642739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C0FB0-CEAC-4C29-B482-15089753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AA4E1-0799-4B4C-8068-D4D4B665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2AE19F-EF67-43E5-9B49-C1C30D9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D6019-33FD-4E7C-8620-2339D912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86B0E8-38AB-4C76-A6A1-BFE60F0C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FA40A-6D12-4A14-8511-967F4A80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B9E34-36A8-4F75-BEED-FFC4EEFA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0BA81-19A2-4A5D-B7CB-B6ACD3AB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916D6-CA50-4A10-A863-EB630F7EC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8FB14-DA72-43D9-AA04-40AC9339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419DD-8DE1-4F2E-B220-CFFAE2F5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1B204-C474-44CD-8596-43F05AD1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E395E-95A7-4E6A-9927-EB16ED62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5E8CA-DB98-4327-BB7E-B9CC7F1B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174C5-A5EA-48BF-9AF9-BF98A9F4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B7D66-48DA-43E6-B486-3A87925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73F30-F74E-4421-A78C-AF3B41B0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7EB3A-8DF2-48F1-88CF-2A509CAA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3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CDC6D-5DE8-43EF-BC66-99220DA6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A844E-E4EF-43CB-9FA8-AD9E9B55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B5EFC-F3B8-4A51-80D0-53C0CC29F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0499-51A5-4158-95A4-E20773C720E4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78246-92A6-4CBE-BB25-09CBD462B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DC5B2-28CD-47C4-A185-D691EFB56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ADAE-C106-4957-8A81-E43B14E7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D236-5252-4D95-9AD7-CD9E5B2EA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Icmpv6 </a:t>
            </a:r>
            <a:r>
              <a:rPr lang="zh-CN" altLang="en-US" dirty="0"/>
              <a:t>试验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2BB3A-8FFA-4C98-A0E2-25C6FA17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6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B895-ED5A-459D-B646-90AAD277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67689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试验内容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E54D2-4AC8-4CA1-A77B-9A95767C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522"/>
            <a:ext cx="10515600" cy="57714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、下载安装</a:t>
            </a:r>
            <a:r>
              <a:rPr lang="en-US" altLang="zh-CN" dirty="0" err="1"/>
              <a:t>wireshark</a:t>
            </a:r>
            <a:r>
              <a:rPr lang="zh-CN" altLang="en-US" dirty="0"/>
              <a:t>抓包协议分析软件，学习基本的使用方法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https://www.china-ipv6.cn/#/IPv6/webApplication</a:t>
            </a:r>
            <a:r>
              <a:rPr lang="zh-CN" altLang="en-US" dirty="0"/>
              <a:t>页面，选择一个支持</a:t>
            </a:r>
            <a:r>
              <a:rPr lang="en-US" altLang="zh-CN" dirty="0"/>
              <a:t>IPv6</a:t>
            </a:r>
            <a:r>
              <a:rPr lang="zh-CN" altLang="en-US" dirty="0"/>
              <a:t>的互联网网站，记录其域名。</a:t>
            </a:r>
            <a:endParaRPr lang="en-US" altLang="zh-CN" dirty="0"/>
          </a:p>
          <a:p>
            <a:r>
              <a:rPr lang="zh-CN" altLang="en-US" dirty="0"/>
              <a:t>试验内容：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、连接手机热点，笔记本电脑的</a:t>
            </a:r>
            <a:r>
              <a:rPr lang="en-US" altLang="zh-CN" dirty="0"/>
              <a:t>IPv6</a:t>
            </a:r>
            <a:r>
              <a:rPr lang="zh-CN" altLang="en-US" dirty="0"/>
              <a:t>协议，关闭</a:t>
            </a:r>
            <a:r>
              <a:rPr lang="en-US" altLang="zh-CN" dirty="0"/>
              <a:t>IPv4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、截图并记录本机的</a:t>
            </a:r>
            <a:r>
              <a:rPr lang="en-US" altLang="zh-CN" dirty="0"/>
              <a:t>IPv6</a:t>
            </a:r>
            <a:r>
              <a:rPr lang="zh-CN" altLang="en-US" dirty="0"/>
              <a:t>地址信息，分析本机</a:t>
            </a:r>
            <a:r>
              <a:rPr lang="en-US" altLang="zh-CN" dirty="0"/>
              <a:t>IPv6</a:t>
            </a:r>
            <a:r>
              <a:rPr lang="zh-CN" altLang="en-US" dirty="0"/>
              <a:t>相关地址信息；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 err="1"/>
              <a:t>wireshark</a:t>
            </a:r>
            <a:r>
              <a:rPr lang="zh-CN" altLang="en-US" dirty="0"/>
              <a:t>软件进行如下操作的抓包：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windows</a:t>
            </a:r>
            <a:r>
              <a:rPr lang="zh-CN" altLang="en-US" dirty="0"/>
              <a:t>操作系统在</a:t>
            </a:r>
            <a:r>
              <a:rPr lang="en-US" altLang="zh-CN" dirty="0"/>
              <a:t>CMD</a:t>
            </a:r>
            <a:r>
              <a:rPr lang="zh-CN" altLang="en-US" dirty="0"/>
              <a:t>命令行模式下，使用</a:t>
            </a:r>
            <a:r>
              <a:rPr lang="en-US" altLang="zh-CN" dirty="0" err="1"/>
              <a:t>nslookup</a:t>
            </a:r>
            <a:r>
              <a:rPr lang="zh-CN" altLang="en-US" dirty="0"/>
              <a:t>命令对选定的网站域名进行</a:t>
            </a:r>
            <a:r>
              <a:rPr lang="en-US" altLang="zh-CN" dirty="0"/>
              <a:t>DNS</a:t>
            </a:r>
            <a:r>
              <a:rPr lang="zh-CN" altLang="en-US" dirty="0"/>
              <a:t>解析；截图记录。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）对此网站的</a:t>
            </a:r>
            <a:r>
              <a:rPr lang="en-US" altLang="zh-CN" dirty="0"/>
              <a:t>IPv6</a:t>
            </a:r>
            <a:r>
              <a:rPr lang="zh-CN" altLang="en-US" dirty="0"/>
              <a:t>地址进行</a:t>
            </a:r>
            <a:r>
              <a:rPr lang="en-US" altLang="zh-CN" dirty="0"/>
              <a:t>ping</a:t>
            </a:r>
            <a:r>
              <a:rPr lang="zh-CN" altLang="en-US" dirty="0"/>
              <a:t>操作；截图记录；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）对此网站的</a:t>
            </a:r>
            <a:r>
              <a:rPr lang="en-US" altLang="zh-CN" dirty="0"/>
              <a:t>IPv6</a:t>
            </a:r>
            <a:r>
              <a:rPr lang="zh-CN" altLang="en-US" dirty="0"/>
              <a:t>地址进行</a:t>
            </a:r>
            <a:r>
              <a:rPr lang="en-US" altLang="zh-CN" dirty="0"/>
              <a:t>tracert</a:t>
            </a:r>
            <a:r>
              <a:rPr lang="zh-CN" altLang="en-US" dirty="0"/>
              <a:t>操作，使用</a:t>
            </a:r>
            <a:r>
              <a:rPr lang="en-US" altLang="zh-CN" dirty="0"/>
              <a:t>tracert –d </a:t>
            </a:r>
            <a:r>
              <a:rPr lang="en-US" altLang="zh-CN" dirty="0" err="1"/>
              <a:t>xxxx:xxxx</a:t>
            </a:r>
            <a:r>
              <a:rPr lang="zh-CN" altLang="en-US" dirty="0"/>
              <a:t>的命令和参数</a:t>
            </a:r>
            <a:r>
              <a:rPr lang="en-US" altLang="zh-CN" dirty="0"/>
              <a:t>-d</a:t>
            </a:r>
            <a:r>
              <a:rPr lang="zh-CN" altLang="en-US" dirty="0"/>
              <a:t>；截图记录；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）对此网站的</a:t>
            </a:r>
            <a:r>
              <a:rPr lang="en-US" altLang="zh-CN" dirty="0"/>
              <a:t>IPv6</a:t>
            </a:r>
            <a:r>
              <a:rPr lang="zh-CN" altLang="en-US" dirty="0"/>
              <a:t>地址进行</a:t>
            </a:r>
            <a:r>
              <a:rPr lang="en-US" altLang="zh-CN" dirty="0"/>
              <a:t>ping</a:t>
            </a:r>
            <a:r>
              <a:rPr lang="zh-CN" altLang="en-US" dirty="0"/>
              <a:t>操作，加上参数 </a:t>
            </a:r>
            <a:r>
              <a:rPr lang="en-US" altLang="zh-CN" dirty="0"/>
              <a:t>–l 3000</a:t>
            </a:r>
            <a:r>
              <a:rPr lang="zh-CN" altLang="en-US" dirty="0"/>
              <a:t>，即用长报文进行</a:t>
            </a:r>
            <a:r>
              <a:rPr lang="en-US" altLang="zh-CN" dirty="0"/>
              <a:t>ping</a:t>
            </a:r>
            <a:r>
              <a:rPr lang="zh-CN" altLang="en-US" dirty="0"/>
              <a:t>操作；截图记录；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、对抓包内容和截图内容进行对比分析，完成试验报告</a:t>
            </a:r>
          </a:p>
        </p:txBody>
      </p:sp>
    </p:spTree>
    <p:extLst>
      <p:ext uri="{BB962C8B-B14F-4D97-AF65-F5344CB8AC3E}">
        <p14:creationId xmlns:p14="http://schemas.microsoft.com/office/powerpoint/2010/main" val="12722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260E0A-D3C3-44FA-8677-303CB50B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89" y="613969"/>
            <a:ext cx="804022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0F6F12-AA92-4975-A8EB-2E88163B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52" y="785443"/>
            <a:ext cx="4010585" cy="5487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93006B-2DF5-4E35-80C6-7777E6AD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2" y="785443"/>
            <a:ext cx="4029637" cy="54871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683C82-3AE9-41C2-9845-0979EF85C48D}"/>
              </a:ext>
            </a:extLst>
          </p:cNvPr>
          <p:cNvSpPr txBox="1"/>
          <p:nvPr/>
        </p:nvSpPr>
        <p:spPr>
          <a:xfrm>
            <a:off x="2386490" y="139112"/>
            <a:ext cx="741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、连接到手机热点；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、关闭本机</a:t>
            </a:r>
            <a:r>
              <a:rPr lang="en-US" altLang="zh-CN" dirty="0"/>
              <a:t>IPV4</a:t>
            </a:r>
            <a:r>
              <a:rPr lang="zh-CN" altLang="en-US" dirty="0"/>
              <a:t>协议，打开</a:t>
            </a:r>
            <a:r>
              <a:rPr lang="en-US" altLang="zh-CN" dirty="0"/>
              <a:t>IPV6</a:t>
            </a:r>
            <a:r>
              <a:rPr lang="zh-CN" altLang="en-US" dirty="0"/>
              <a:t>协议；只使用</a:t>
            </a:r>
            <a:r>
              <a:rPr lang="en-US" altLang="zh-CN" dirty="0"/>
              <a:t>IPV6</a:t>
            </a:r>
            <a:r>
              <a:rPr lang="zh-CN" altLang="en-US" dirty="0"/>
              <a:t>协议，简化抓包分析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11F9F7-CDBD-40F3-8DE0-F3EB9332D982}"/>
              </a:ext>
            </a:extLst>
          </p:cNvPr>
          <p:cNvSpPr/>
          <p:nvPr/>
        </p:nvSpPr>
        <p:spPr>
          <a:xfrm>
            <a:off x="1199408" y="5225143"/>
            <a:ext cx="1021278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A5BA93-6AC2-47F9-83DB-B5308C3E4D10}"/>
              </a:ext>
            </a:extLst>
          </p:cNvPr>
          <p:cNvSpPr/>
          <p:nvPr/>
        </p:nvSpPr>
        <p:spPr>
          <a:xfrm>
            <a:off x="6861955" y="3265714"/>
            <a:ext cx="2507673" cy="1632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82719A-627E-4A69-AB5D-F45B337E1590}"/>
              </a:ext>
            </a:extLst>
          </p:cNvPr>
          <p:cNvSpPr/>
          <p:nvPr/>
        </p:nvSpPr>
        <p:spPr>
          <a:xfrm>
            <a:off x="6873829" y="3845625"/>
            <a:ext cx="2507673" cy="1632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9A0CEC-A27C-4B4E-BAB5-660E5A7B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2" y="1288688"/>
            <a:ext cx="11570176" cy="42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7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3109A0-2F0B-4540-AB82-A0B81A9D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16" y="758308"/>
            <a:ext cx="9784368" cy="53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6FB7C0-B1A3-4611-9A11-3FD9B5B1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48" y="1439397"/>
            <a:ext cx="9222703" cy="39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BB2EE8-C0EE-4EB6-80AB-662D7254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23" y="734930"/>
            <a:ext cx="9211153" cy="53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A0BABB-4B52-453B-952D-87113A57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70" y="1416249"/>
            <a:ext cx="9348259" cy="40255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6C9416-0011-408C-872A-7A2EF7EC1853}"/>
              </a:ext>
            </a:extLst>
          </p:cNvPr>
          <p:cNvSpPr/>
          <p:nvPr/>
        </p:nvSpPr>
        <p:spPr>
          <a:xfrm>
            <a:off x="1421870" y="540322"/>
            <a:ext cx="5727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操作系统中，查看本机各个接口的链路</a:t>
            </a:r>
            <a:r>
              <a:rPr lang="en-US" altLang="zh-CN" dirty="0"/>
              <a:t>MTU:</a:t>
            </a:r>
          </a:p>
          <a:p>
            <a:r>
              <a:rPr lang="zh-CN" altLang="en-US" dirty="0"/>
              <a:t>netsh interface ipv6 show subinterfaces</a:t>
            </a:r>
          </a:p>
        </p:txBody>
      </p:sp>
    </p:spTree>
    <p:extLst>
      <p:ext uri="{BB962C8B-B14F-4D97-AF65-F5344CB8AC3E}">
        <p14:creationId xmlns:p14="http://schemas.microsoft.com/office/powerpoint/2010/main" val="41457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266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Icmpv6 试验</vt:lpstr>
      <vt:lpstr>试验内容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GuoGanG</dc:creator>
  <cp:lastModifiedBy>GuoGanG</cp:lastModifiedBy>
  <cp:revision>8</cp:revision>
  <dcterms:created xsi:type="dcterms:W3CDTF">2020-04-23T09:38:37Z</dcterms:created>
  <dcterms:modified xsi:type="dcterms:W3CDTF">2020-04-24T03:57:25Z</dcterms:modified>
</cp:coreProperties>
</file>