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78004" autoAdjust="0"/>
  </p:normalViewPr>
  <p:slideViewPr>
    <p:cSldViewPr>
      <p:cViewPr varScale="1">
        <p:scale>
          <a:sx n="60" d="100"/>
          <a:sy n="60" d="100"/>
        </p:scale>
        <p:origin x="-14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CDFB-8FD6-4056-9B6B-66DBB3539B77}" type="datetimeFigureOut">
              <a:rPr lang="en-US" smtClean="0"/>
              <a:pPr/>
              <a:t>9/6/2014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888C0-1514-4CBF-B447-BEE2380F67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Kòmanse avèk ane lekòl 2014-2015 la,</a:t>
            </a:r>
            <a:r>
              <a:rPr lang="en-US" baseline="0" dirty="0" smtClean="0"/>
              <a:t> lek</a:t>
            </a:r>
            <a:r>
              <a:rPr lang="en-US" dirty="0" smtClean="0"/>
              <a:t>ò</a:t>
            </a:r>
            <a:r>
              <a:rPr lang="en-US" baseline="0" dirty="0" smtClean="0"/>
              <a:t>l leta nan Florid pral f</a:t>
            </a:r>
            <a:r>
              <a:rPr lang="en-US" dirty="0" smtClean="0"/>
              <a:t>è</a:t>
            </a:r>
            <a:r>
              <a:rPr lang="en-US" baseline="0" dirty="0" smtClean="0"/>
              <a:t> tranzisyon pou nouvo Estanda Florid, yo te adopte an fevriye 2014. 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Avan</a:t>
            </a:r>
            <a:r>
              <a:rPr lang="en-US" baseline="0" dirty="0" smtClean="0"/>
              <a:t> sa, </a:t>
            </a:r>
            <a:r>
              <a:rPr lang="en-US" baseline="0" dirty="0" err="1" smtClean="0"/>
              <a:t>tranzisyon</a:t>
            </a:r>
            <a:r>
              <a:rPr lang="en-US" baseline="0" dirty="0" smtClean="0"/>
              <a:t> pou </a:t>
            </a:r>
            <a:r>
              <a:rPr lang="en-US" baseline="0" dirty="0" err="1" smtClean="0"/>
              <a:t>edikasyon</a:t>
            </a:r>
            <a:r>
              <a:rPr lang="en-US" baseline="0" dirty="0" smtClean="0"/>
              <a:t> ki baze sou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yo te f</a:t>
            </a:r>
            <a:r>
              <a:rPr lang="en-US" dirty="0" smtClean="0"/>
              <a:t>è</a:t>
            </a:r>
            <a:r>
              <a:rPr lang="en-US" baseline="0" dirty="0" smtClean="0"/>
              <a:t>t </a:t>
            </a:r>
            <a:r>
              <a:rPr lang="en-US" baseline="0" dirty="0" err="1" smtClean="0"/>
              <a:t>av</a:t>
            </a:r>
            <a:r>
              <a:rPr lang="en-US" dirty="0" err="1" smtClean="0"/>
              <a:t>èk</a:t>
            </a:r>
            <a:r>
              <a:rPr lang="en-US" dirty="0" smtClean="0"/>
              <a:t>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Debaz Komen Eta a, ki aprè </a:t>
            </a:r>
            <a:r>
              <a:rPr lang="en-US" baseline="0" dirty="0" err="1" smtClean="0"/>
              <a:t>revizyon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opinyon piblik la, vin mennen nan adopsyon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Florid pou tout distri lek</a:t>
            </a:r>
            <a:r>
              <a:rPr lang="en-US" dirty="0" smtClean="0"/>
              <a:t>ò</a:t>
            </a:r>
            <a:r>
              <a:rPr lang="en-US" baseline="0" dirty="0" smtClean="0"/>
              <a:t>l nan eta a.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600" dirty="0" smtClean="0"/>
              <a:t>Objektif nouvo Estanda Florid yo se ofri enstriksyon</a:t>
            </a:r>
            <a:r>
              <a:rPr lang="en-US" sz="1600" baseline="0" dirty="0" smtClean="0"/>
              <a:t> ki pi rijid pou elèv ka gen konesans ak ladr</a:t>
            </a:r>
            <a:r>
              <a:rPr lang="en-US" sz="1600" dirty="0" smtClean="0"/>
              <a:t>è</a:t>
            </a:r>
            <a:r>
              <a:rPr lang="en-US" sz="1600" baseline="0" dirty="0" smtClean="0"/>
              <a:t>s pou satisf</a:t>
            </a:r>
            <a:r>
              <a:rPr lang="en-US" sz="1600" dirty="0" smtClean="0"/>
              <a:t>è</a:t>
            </a:r>
            <a:r>
              <a:rPr lang="en-US" sz="1600" baseline="0" dirty="0" smtClean="0"/>
              <a:t> egzijans 21y</a:t>
            </a:r>
            <a:r>
              <a:rPr lang="en-US" sz="1600" dirty="0" smtClean="0"/>
              <a:t>è</a:t>
            </a:r>
            <a:r>
              <a:rPr lang="en-US" sz="1600" baseline="0" dirty="0" smtClean="0"/>
              <a:t>m sy</a:t>
            </a:r>
            <a:r>
              <a:rPr lang="en-US" sz="1600" dirty="0" smtClean="0"/>
              <a:t>è</a:t>
            </a:r>
            <a:r>
              <a:rPr lang="en-US" sz="1600" baseline="0" dirty="0" smtClean="0"/>
              <a:t>k la: “preparasyon pou kol</a:t>
            </a:r>
            <a:r>
              <a:rPr lang="en-US" sz="1600" dirty="0" smtClean="0"/>
              <a:t>è</a:t>
            </a:r>
            <a:r>
              <a:rPr lang="en-US" sz="1600" baseline="0" dirty="0" smtClean="0"/>
              <a:t>j ak kary</a:t>
            </a:r>
            <a:r>
              <a:rPr lang="en-US" sz="1600" dirty="0" smtClean="0"/>
              <a:t>è</a:t>
            </a:r>
            <a:r>
              <a:rPr lang="en-US" sz="1600" baseline="0" dirty="0" smtClean="0"/>
              <a:t>” “siks</a:t>
            </a:r>
            <a:r>
              <a:rPr lang="en-US" sz="1600" dirty="0" smtClean="0"/>
              <a:t>è</a:t>
            </a:r>
            <a:r>
              <a:rPr lang="en-US" sz="1600" baseline="0" dirty="0" smtClean="0"/>
              <a:t> nan k</a:t>
            </a:r>
            <a:r>
              <a:rPr lang="en-US" sz="1600" dirty="0" smtClean="0"/>
              <a:t>è</a:t>
            </a:r>
            <a:r>
              <a:rPr lang="en-US" sz="1600" baseline="0" dirty="0" smtClean="0"/>
              <a:t>lkeswa  chemen yon elèv pran nan lavi”      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Elèv dwe pi byen prepare pou f</a:t>
            </a:r>
            <a:r>
              <a:rPr lang="en-US" sz="1600" dirty="0" smtClean="0"/>
              <a:t>è</a:t>
            </a:r>
            <a:r>
              <a:rPr lang="en-US" sz="1600" baseline="0" dirty="0" smtClean="0"/>
              <a:t> konpetisyon nan mache travay mondyal la av</a:t>
            </a:r>
            <a:r>
              <a:rPr lang="en-US" sz="1600" dirty="0" smtClean="0"/>
              <a:t>è</a:t>
            </a:r>
            <a:r>
              <a:rPr lang="en-US" sz="1600" baseline="0" dirty="0" smtClean="0"/>
              <a:t>k yon konpetans e yon baz konesans ki ap chanje pandan nouvo teknoloji ak kary</a:t>
            </a:r>
            <a:r>
              <a:rPr lang="en-US" sz="1600" dirty="0" smtClean="0"/>
              <a:t>è</a:t>
            </a:r>
            <a:r>
              <a:rPr lang="en-US" sz="1600" baseline="0" dirty="0" smtClean="0"/>
              <a:t> ap devlope.  Estanda sa yo ap  ankouraje chanjman sa a.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Nouvo Estanda Florid yo pral </a:t>
            </a:r>
            <a:r>
              <a:rPr lang="en-US" dirty="0" err="1" smtClean="0"/>
              <a:t>adrese</a:t>
            </a:r>
            <a:r>
              <a:rPr lang="en-US" dirty="0" smtClean="0"/>
              <a:t>: 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(MAFS) – </a:t>
            </a:r>
            <a:r>
              <a:rPr lang="en-US" baseline="0" dirty="0" err="1" smtClean="0"/>
              <a:t>matematik</a:t>
            </a:r>
            <a:r>
              <a:rPr lang="en-US" baseline="0" dirty="0" smtClean="0"/>
              <a:t> ak (LAFS)  </a:t>
            </a:r>
            <a:r>
              <a:rPr lang="en-US" baseline="0" dirty="0" err="1" smtClean="0"/>
              <a:t>Lekti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Redaksyon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Anglè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</a:t>
            </a:r>
            <a:r>
              <a:rPr lang="en-US" dirty="0" err="1" smtClean="0"/>
              <a:t>ò</a:t>
            </a:r>
            <a:r>
              <a:rPr lang="en-US" baseline="0" dirty="0" err="1" smtClean="0"/>
              <a:t>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matyè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syans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syans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sosyal</a:t>
            </a:r>
            <a:r>
              <a:rPr lang="en-US" baseline="0" dirty="0" smtClean="0"/>
              <a:t>) ap </a:t>
            </a:r>
            <a:r>
              <a:rPr lang="en-US" baseline="0" dirty="0" err="1" smtClean="0"/>
              <a:t>kontinye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Jenerasyon</a:t>
            </a:r>
            <a:r>
              <a:rPr lang="en-US" baseline="0" dirty="0" smtClean="0"/>
              <a:t> Estanda Eta ‘Sunshine’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1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Estanda</a:t>
            </a:r>
            <a:r>
              <a:rPr lang="en-US" dirty="0" smtClean="0"/>
              <a:t> Florid yo </a:t>
            </a:r>
            <a:r>
              <a:rPr lang="en-US" dirty="0" err="1" smtClean="0"/>
              <a:t>pral</a:t>
            </a:r>
            <a:r>
              <a:rPr lang="en-US" dirty="0" smtClean="0"/>
              <a:t> </a:t>
            </a:r>
            <a:r>
              <a:rPr lang="en-US" dirty="0" err="1" smtClean="0"/>
              <a:t>lakoz</a:t>
            </a:r>
            <a:r>
              <a:rPr lang="en-US" dirty="0" smtClean="0"/>
              <a:t> </a:t>
            </a:r>
            <a:r>
              <a:rPr lang="en-US" dirty="0" err="1" smtClean="0"/>
              <a:t>chanjman</a:t>
            </a:r>
            <a:r>
              <a:rPr lang="en-US" baseline="0" dirty="0" smtClean="0"/>
              <a:t> nan </a:t>
            </a:r>
            <a:r>
              <a:rPr lang="en-US" baseline="0" dirty="0" err="1" smtClean="0"/>
              <a:t>ansèyman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aprantisaj</a:t>
            </a:r>
            <a:r>
              <a:rPr lang="en-US" baseline="0" dirty="0" smtClean="0"/>
              <a:t>.        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Pami </a:t>
            </a:r>
            <a:r>
              <a:rPr lang="en-US" baseline="0" dirty="0" err="1" smtClean="0"/>
              <a:t>chanjman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enstriksyonèl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enpòtan</a:t>
            </a:r>
            <a:r>
              <a:rPr lang="en-US" baseline="0" dirty="0" smtClean="0"/>
              <a:t> pou </a:t>
            </a:r>
            <a:r>
              <a:rPr lang="en-US" u="sng" baseline="0" dirty="0" err="1" smtClean="0"/>
              <a:t>Lekti</a:t>
            </a:r>
            <a:r>
              <a:rPr lang="en-US" u="sng" baseline="0" dirty="0" smtClean="0"/>
              <a:t>/</a:t>
            </a:r>
            <a:r>
              <a:rPr lang="en-US" u="sng" baseline="0" dirty="0" err="1" smtClean="0"/>
              <a:t>Redaksyon</a:t>
            </a:r>
            <a:r>
              <a:rPr lang="en-US" baseline="0" dirty="0" smtClean="0"/>
              <a:t> genyen:        </a:t>
            </a:r>
          </a:p>
          <a:p>
            <a:pPr marL="628576" lvl="1" indent="-171430">
              <a:buFont typeface="Arial" panose="020B0604020202020204" pitchFamily="34" charset="0"/>
              <a:buChar char="•"/>
            </a:pPr>
            <a:r>
              <a:rPr lang="en-US" baseline="0" dirty="0" smtClean="0"/>
              <a:t>Devlope </a:t>
            </a:r>
            <a:r>
              <a:rPr lang="en-US" baseline="0" dirty="0" err="1" smtClean="0"/>
              <a:t>konesans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atravè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tèks</a:t>
            </a:r>
            <a:r>
              <a:rPr lang="en-US" baseline="0" dirty="0" smtClean="0"/>
              <a:t> ki rich e ki pa </a:t>
            </a:r>
            <a:r>
              <a:rPr lang="en-US" baseline="0" dirty="0" err="1" smtClean="0"/>
              <a:t>fiksyon</a:t>
            </a:r>
            <a:r>
              <a:rPr lang="en-US" baseline="0" dirty="0" smtClean="0"/>
              <a:t>  </a:t>
            </a:r>
          </a:p>
          <a:p>
            <a:pPr marL="628576" lvl="1" indent="-17143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Itilize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tèks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literè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enfòmasyonèl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kòm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</a:t>
            </a:r>
            <a:r>
              <a:rPr lang="en-US" baseline="0" dirty="0" smtClean="0"/>
              <a:t> pou </a:t>
            </a:r>
            <a:r>
              <a:rPr lang="en-US" baseline="0" dirty="0" err="1" smtClean="0"/>
              <a:t>lekti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redaksyon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konvèsasyon</a:t>
            </a:r>
            <a:r>
              <a:rPr lang="en-US" baseline="0" dirty="0" smtClean="0"/>
              <a:t>      </a:t>
            </a:r>
          </a:p>
          <a:p>
            <a:pPr marL="628576" lvl="1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err="1" smtClean="0"/>
              <a:t>Fè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lekti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avèk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tèks</a:t>
            </a:r>
            <a:r>
              <a:rPr lang="en-US" baseline="0" dirty="0" smtClean="0"/>
              <a:t> ki </a:t>
            </a:r>
            <a:r>
              <a:rPr lang="en-US" baseline="0" dirty="0" err="1" smtClean="0"/>
              <a:t>konplèks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langaj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akademik</a:t>
            </a:r>
            <a:r>
              <a:rPr lang="en-US" baseline="0" dirty="0" smtClean="0"/>
              <a:t>   </a:t>
            </a:r>
          </a:p>
          <a:p>
            <a:pPr marL="628576" lvl="1" indent="-171430" defTabSz="914292">
              <a:buFont typeface="Arial" panose="020B0604020202020204" pitchFamily="34" charset="0"/>
              <a:buChar char="•"/>
              <a:defRPr/>
            </a:pPr>
            <a:endParaRPr lang="en-US" baseline="0" dirty="0" smtClean="0"/>
          </a:p>
          <a:p>
            <a:r>
              <a:rPr lang="en-US" baseline="0" dirty="0" smtClean="0"/>
              <a:t>Pami </a:t>
            </a:r>
            <a:r>
              <a:rPr lang="en-US" baseline="0" dirty="0" err="1" smtClean="0"/>
              <a:t>chanjman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enstriksyonèl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enpòtan</a:t>
            </a:r>
            <a:r>
              <a:rPr lang="en-US" baseline="0" dirty="0" smtClean="0"/>
              <a:t> pou </a:t>
            </a:r>
            <a:r>
              <a:rPr lang="en-US" u="sng" baseline="0" dirty="0" err="1" smtClean="0"/>
              <a:t>Matematik</a:t>
            </a:r>
            <a:r>
              <a:rPr lang="en-US" baseline="0" dirty="0" smtClean="0"/>
              <a:t> genyen:          </a:t>
            </a:r>
          </a:p>
          <a:p>
            <a:pPr marL="628576" lvl="1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err="1" smtClean="0"/>
              <a:t>Konsantrasyon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pwofon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etwat</a:t>
            </a:r>
            <a:r>
              <a:rPr lang="en-US" baseline="0" dirty="0" smtClean="0"/>
              <a:t> sou </a:t>
            </a:r>
            <a:r>
              <a:rPr lang="en-US" baseline="0" dirty="0" err="1" smtClean="0"/>
              <a:t>konsèp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matematik</a:t>
            </a:r>
            <a:r>
              <a:rPr lang="en-US" baseline="0" dirty="0" smtClean="0"/>
              <a:t> ki gen </a:t>
            </a:r>
            <a:r>
              <a:rPr lang="en-US" baseline="0" dirty="0" err="1" smtClean="0"/>
              <a:t>priyorite</a:t>
            </a:r>
            <a:r>
              <a:rPr lang="en-US" baseline="0" dirty="0" smtClean="0"/>
              <a:t> nan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yo, pou devlope </a:t>
            </a:r>
            <a:r>
              <a:rPr lang="en-US" baseline="0" dirty="0" err="1" smtClean="0"/>
              <a:t>konesans</a:t>
            </a:r>
            <a:r>
              <a:rPr lang="en-US" baseline="0" dirty="0" smtClean="0"/>
              <a:t> ki gen yon </a:t>
            </a:r>
            <a:r>
              <a:rPr lang="en-US" baseline="0" dirty="0" err="1" smtClean="0"/>
              <a:t>baz</a:t>
            </a:r>
            <a:r>
              <a:rPr lang="en-US" baseline="0" dirty="0" smtClean="0"/>
              <a:t> solid </a:t>
            </a:r>
          </a:p>
          <a:p>
            <a:pPr marL="628576" lvl="1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err="1" smtClean="0"/>
              <a:t>Konpreyansyon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elèv</a:t>
            </a:r>
            <a:r>
              <a:rPr lang="en-US" baseline="0" dirty="0" smtClean="0"/>
              <a:t> yo nan domèn </a:t>
            </a:r>
            <a:r>
              <a:rPr lang="en-US" baseline="0" dirty="0" err="1" smtClean="0"/>
              <a:t>abstrè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devlope de </a:t>
            </a:r>
            <a:r>
              <a:rPr lang="en-US" baseline="0" dirty="0" err="1" smtClean="0"/>
              <a:t>jou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jou</a:t>
            </a:r>
            <a:r>
              <a:rPr lang="en-US" baseline="0" dirty="0" smtClean="0"/>
              <a:t> </a:t>
            </a:r>
          </a:p>
          <a:p>
            <a:pPr marL="628576" lvl="1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Yo </a:t>
            </a:r>
            <a:r>
              <a:rPr lang="en-US" baseline="0" dirty="0" err="1" smtClean="0"/>
              <a:t>defini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rijidite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atravè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eleman</a:t>
            </a:r>
            <a:r>
              <a:rPr lang="en-US" baseline="0" dirty="0" smtClean="0"/>
              <a:t> pou </a:t>
            </a:r>
            <a:r>
              <a:rPr lang="en-US" baseline="0" dirty="0" err="1" smtClean="0"/>
              <a:t>dirije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enstriksyon</a:t>
            </a:r>
            <a:r>
              <a:rPr lang="en-US" baseline="0" dirty="0" smtClean="0"/>
              <a:t> pou l gen ladan:  </a:t>
            </a:r>
          </a:p>
          <a:p>
            <a:pPr marL="1085722" lvl="2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1. </a:t>
            </a:r>
            <a:r>
              <a:rPr lang="en-US" baseline="0" dirty="0" err="1" smtClean="0"/>
              <a:t>Metriz</a:t>
            </a:r>
            <a:r>
              <a:rPr lang="en-US" baseline="0" dirty="0" smtClean="0"/>
              <a:t> nan </a:t>
            </a:r>
            <a:r>
              <a:rPr lang="en-US" baseline="0" dirty="0" err="1" smtClean="0"/>
              <a:t>matematik</a:t>
            </a:r>
            <a:r>
              <a:rPr lang="en-US" baseline="0" dirty="0" smtClean="0"/>
              <a:t> </a:t>
            </a:r>
          </a:p>
          <a:p>
            <a:pPr marL="1085722" lvl="2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2. </a:t>
            </a:r>
            <a:r>
              <a:rPr lang="en-US" baseline="0" dirty="0" err="1" smtClean="0"/>
              <a:t>Konpreyansyon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pwofon</a:t>
            </a:r>
            <a:r>
              <a:rPr lang="en-US" baseline="0" dirty="0" smtClean="0"/>
              <a:t> </a:t>
            </a:r>
          </a:p>
          <a:p>
            <a:pPr marL="1085722" lvl="2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Aplikasyon</a:t>
            </a:r>
            <a:r>
              <a:rPr lang="en-US" baseline="0" dirty="0" smtClean="0"/>
              <a:t> </a:t>
            </a:r>
          </a:p>
          <a:p>
            <a:pPr marL="1085722" lvl="2" indent="-171430" defTabSz="914292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4. </a:t>
            </a:r>
            <a:r>
              <a:rPr lang="en-US" baseline="0" dirty="0" err="1" smtClean="0"/>
              <a:t>Doub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entansite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oubyen</a:t>
            </a:r>
            <a:r>
              <a:rPr lang="en-US" baseline="0" dirty="0" smtClean="0"/>
              <a:t> yon </a:t>
            </a:r>
            <a:r>
              <a:rPr lang="en-US" baseline="0" dirty="0" err="1" smtClean="0"/>
              <a:t>balans</a:t>
            </a:r>
            <a:r>
              <a:rPr lang="en-US" baseline="0" dirty="0" smtClean="0"/>
              <a:t> ant “drills” (</a:t>
            </a:r>
            <a:r>
              <a:rPr lang="en-US" baseline="0" dirty="0" err="1" smtClean="0"/>
              <a:t>egzèsis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konsèp</a:t>
            </a:r>
            <a:r>
              <a:rPr lang="en-US" baseline="0" dirty="0" smtClean="0"/>
              <a:t>  </a:t>
            </a:r>
          </a:p>
          <a:p>
            <a:pPr marL="914292" lvl="2" defTabSz="914292">
              <a:defRPr/>
            </a:pPr>
            <a:r>
              <a:rPr lang="en-US" baseline="0" dirty="0" smtClean="0"/>
              <a:t>    </a:t>
            </a:r>
          </a:p>
          <a:p>
            <a:pPr defTabSz="914292">
              <a:defRPr/>
            </a:pPr>
            <a:r>
              <a:rPr lang="en-US" baseline="0" dirty="0" err="1" smtClean="0"/>
              <a:t>Matematik</a:t>
            </a:r>
            <a:r>
              <a:rPr lang="en-US" baseline="0" dirty="0" smtClean="0"/>
              <a:t> gen ladan de </a:t>
            </a:r>
            <a:r>
              <a:rPr lang="en-US" baseline="0" dirty="0" err="1" smtClean="0"/>
              <a:t>kalite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Pratik </a:t>
            </a:r>
            <a:r>
              <a:rPr lang="en-US" baseline="0" dirty="0" err="1" smtClean="0"/>
              <a:t>Matematik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Matematik</a:t>
            </a:r>
            <a:r>
              <a:rPr lang="en-US" baseline="0" dirty="0" smtClean="0"/>
              <a:t>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3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 ap evalye pwogr</a:t>
            </a:r>
            <a:r>
              <a:rPr lang="en-US" baseline="0" dirty="0" smtClean="0"/>
              <a:t>è</a:t>
            </a:r>
            <a:r>
              <a:rPr lang="en-US" dirty="0" smtClean="0"/>
              <a:t> ak akonplisman elèv nan Estanda Florid nan</a:t>
            </a:r>
            <a:r>
              <a:rPr lang="en-US" baseline="0" dirty="0" smtClean="0"/>
              <a:t> Lekti/Redaksyon ak Matematik avèk nouvo Evalyasyon Estanda Florid yo pou premye </a:t>
            </a:r>
            <a:r>
              <a:rPr lang="en-US" baseline="0" dirty="0" err="1" smtClean="0"/>
              <a:t>fwa</a:t>
            </a:r>
            <a:r>
              <a:rPr lang="en-US" baseline="0" dirty="0" smtClean="0"/>
              <a:t> pandan ane lekòl 2014-2015 la.  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Akomodasyon pou egzamen sou papye yo ap disponib pou elèv </a:t>
            </a:r>
            <a:r>
              <a:rPr lang="en-US" b="1" u="sng" baseline="0" dirty="0" err="1" smtClean="0"/>
              <a:t>elijib</a:t>
            </a:r>
            <a:r>
              <a:rPr lang="en-US" b="1" u="sng" baseline="0" dirty="0" smtClean="0"/>
              <a:t> ki gen andikap yo nan tout nivo ane eskolè yo evalye.</a:t>
            </a:r>
            <a:r>
              <a:rPr lang="en-US" baseline="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5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 ap evalye pwogr</a:t>
            </a:r>
            <a:r>
              <a:rPr lang="en-US" baseline="0" dirty="0" smtClean="0"/>
              <a:t>è</a:t>
            </a:r>
            <a:r>
              <a:rPr lang="en-US" dirty="0" smtClean="0"/>
              <a:t> ak akonplisman elèv nan Estanda Florid 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Lekti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Redaksyon</a:t>
            </a:r>
            <a:r>
              <a:rPr lang="en-US" baseline="0" dirty="0" smtClean="0"/>
              <a:t> ak Matematik avèk nouvo Evalyasyon Estanda Florid yo pou premye </a:t>
            </a:r>
            <a:r>
              <a:rPr lang="en-US" baseline="0" dirty="0" err="1" smtClean="0"/>
              <a:t>fwa</a:t>
            </a:r>
            <a:r>
              <a:rPr lang="en-US" baseline="0" dirty="0" smtClean="0"/>
              <a:t> pandan ane lekòl 2014-2015 la.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baseline="0" dirty="0" smtClean="0"/>
              <a:t>Akomodasyon pou egzamen sou papye yo ap disponib pou elèv </a:t>
            </a:r>
            <a:r>
              <a:rPr lang="en-US" b="1" u="sng" baseline="0" dirty="0" err="1" smtClean="0"/>
              <a:t>elijib</a:t>
            </a:r>
            <a:r>
              <a:rPr lang="en-US" b="1" u="sng" baseline="0" dirty="0" smtClean="0"/>
              <a:t> ki gen andikap yo nan tout nivo ane eskolè yo evalye.</a:t>
            </a:r>
            <a:r>
              <a:rPr lang="en-US" baseline="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</a:t>
            </a:r>
            <a:r>
              <a:rPr lang="en-US" dirty="0" smtClean="0"/>
              <a:t> sou </a:t>
            </a:r>
            <a:r>
              <a:rPr lang="en-US" dirty="0" err="1" smtClean="0"/>
              <a:t>Bwochi</a:t>
            </a:r>
            <a:r>
              <a:rPr lang="en-US" dirty="0" smtClean="0"/>
              <a:t> </a:t>
            </a:r>
            <a:r>
              <a:rPr lang="en-US" dirty="0" err="1" smtClean="0"/>
              <a:t>Paran</a:t>
            </a:r>
            <a:r>
              <a:rPr lang="en-US" dirty="0" smtClean="0"/>
              <a:t> </a:t>
            </a:r>
            <a:r>
              <a:rPr lang="en-US" dirty="0" err="1" smtClean="0"/>
              <a:t>kòm</a:t>
            </a:r>
            <a:r>
              <a:rPr lang="en-US" dirty="0" smtClean="0"/>
              <a:t> yon </a:t>
            </a:r>
            <a:r>
              <a:rPr lang="en-US" dirty="0" err="1" smtClean="0"/>
              <a:t>lòt</a:t>
            </a:r>
            <a:r>
              <a:rPr lang="en-US" dirty="0" smtClean="0"/>
              <a:t> </a:t>
            </a:r>
            <a:r>
              <a:rPr lang="en-US" dirty="0" err="1" smtClean="0"/>
              <a:t>resous</a:t>
            </a:r>
            <a:r>
              <a:rPr lang="en-US" dirty="0" smtClean="0"/>
              <a:t> pou enfòmasyon</a:t>
            </a:r>
            <a:r>
              <a:rPr lang="en-US" baseline="0" dirty="0" smtClean="0"/>
              <a:t>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648200"/>
            <a:ext cx="7772400" cy="857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595938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C755A1-0835-4251-B41B-C5FDD7628C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4BFC0-3835-44A3-A49A-F639D903548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5ECC-E4AE-4181-B922-3F268D5851F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1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09B3A-D118-4F46-8742-E5056EC62F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9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709C6-8359-4E09-9062-6C496078D74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8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B55CA-5CAF-474E-A4D7-73D37F56702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1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A9EC-806F-482E-AF94-DB0FB336D46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3E12-E08F-464D-A062-F1D5C6BB0D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68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5AD83-1975-4E50-87C8-87679F76B83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1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CAFF-382E-456C-8474-209A5484DD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0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8AA4B-19F1-4B43-9CAC-E217BFB8A1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30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172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057CA4-7FBD-425B-9AFA-B4C3DDD615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assessment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Estanda Florid yo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9144000" cy="990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Nouvo Estanda Eta a: Ane Lekòl 2014-2015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7827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Estanda Florid yo</a:t>
            </a:r>
            <a:br>
              <a:rPr lang="en-US" b="1" dirty="0" smtClean="0"/>
            </a:br>
            <a:r>
              <a:rPr lang="en-US" b="1" dirty="0" smtClean="0"/>
              <a:t>Poukisa N </a:t>
            </a:r>
            <a:r>
              <a:rPr lang="en-US" b="1" dirty="0" err="1" smtClean="0"/>
              <a:t>Ap</a:t>
            </a:r>
            <a:r>
              <a:rPr lang="en-US" b="1" dirty="0" smtClean="0"/>
              <a:t> Chanje yo?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9067800" cy="3886200"/>
          </a:xfrm>
        </p:spPr>
        <p:txBody>
          <a:bodyPr/>
          <a:lstStyle/>
          <a:p>
            <a:r>
              <a:rPr lang="en-US" sz="2800" b="1" dirty="0" smtClean="0"/>
              <a:t>Konsantre sou siksè nan </a:t>
            </a:r>
            <a:r>
              <a:rPr lang="en-US" sz="2800" b="1" dirty="0"/>
              <a:t>kolèj </a:t>
            </a:r>
            <a:r>
              <a:rPr lang="en-US" sz="2800" b="1" dirty="0" smtClean="0"/>
              <a:t>ak karyè   </a:t>
            </a:r>
            <a:endParaRPr lang="en-US" sz="2800" b="1" dirty="0"/>
          </a:p>
          <a:p>
            <a:r>
              <a:rPr lang="en-US" sz="2800" b="1" dirty="0"/>
              <a:t>Prepare elèv avèk ladrès </a:t>
            </a:r>
            <a:r>
              <a:rPr lang="en-US" sz="2800" b="1" dirty="0" smtClean="0"/>
              <a:t>21</a:t>
            </a:r>
            <a:r>
              <a:rPr lang="en-US" sz="2800" b="1" baseline="30000" dirty="0" smtClean="0"/>
              <a:t>yèm</a:t>
            </a:r>
            <a:r>
              <a:rPr lang="en-US" sz="2800" b="1" dirty="0" smtClean="0"/>
              <a:t> syèk la  </a:t>
            </a:r>
            <a:endParaRPr lang="en-US" sz="2800" b="1" dirty="0"/>
          </a:p>
          <a:p>
            <a:r>
              <a:rPr lang="en-US" sz="2800" b="1" dirty="0" smtClean="0"/>
              <a:t>Ofri </a:t>
            </a:r>
            <a:r>
              <a:rPr lang="en-US" sz="2800" b="1" dirty="0"/>
              <a:t>sijè </a:t>
            </a:r>
            <a:r>
              <a:rPr lang="en-US" sz="2800" b="1" dirty="0" smtClean="0"/>
              <a:t>ak aplikasyon konesans ki pi rijid   </a:t>
            </a:r>
            <a:endParaRPr lang="en-US" sz="2800" b="1" dirty="0"/>
          </a:p>
          <a:p>
            <a:r>
              <a:rPr lang="en-US" sz="2800" b="1" dirty="0" smtClean="0"/>
              <a:t>Mete aksan sou panse ak analiz kritik  </a:t>
            </a:r>
            <a:endParaRPr lang="en-US" sz="2800" b="1" dirty="0"/>
          </a:p>
          <a:p>
            <a:r>
              <a:rPr lang="en-US" sz="2800" b="1" dirty="0" smtClean="0"/>
              <a:t>Etabli machasuiv pou enstriksyon ki </a:t>
            </a:r>
            <a:r>
              <a:rPr lang="en-US" sz="2800" b="1" dirty="0"/>
              <a:t>klè, </a:t>
            </a:r>
            <a:r>
              <a:rPr lang="en-US" sz="2800" b="1" dirty="0" smtClean="0"/>
              <a:t>e ki konsistan          </a:t>
            </a: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308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0866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/>
              <a:t>Estanda </a:t>
            </a:r>
            <a:r>
              <a:rPr lang="en-US" b="1" dirty="0" smtClean="0"/>
              <a:t>Florid yo </a:t>
            </a: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Ki </a:t>
            </a:r>
            <a:r>
              <a:rPr lang="en-US" b="1" dirty="0" err="1" smtClean="0">
                <a:solidFill>
                  <a:srgbClr val="FFFFFF"/>
                </a:solidFill>
              </a:rPr>
              <a:t>Sijè</a:t>
            </a:r>
            <a:r>
              <a:rPr lang="en-US" b="1" dirty="0" smtClean="0">
                <a:solidFill>
                  <a:srgbClr val="FFFFFF"/>
                </a:solidFill>
              </a:rPr>
              <a:t> Yo Gen Ladan?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r>
              <a:rPr lang="en-US" sz="2800" b="1" dirty="0"/>
              <a:t>“Language Arts Florida Standards  (LAFS)” (Estanda </a:t>
            </a:r>
            <a:r>
              <a:rPr lang="en-US" sz="2800" b="1" dirty="0" err="1"/>
              <a:t>Lekti</a:t>
            </a:r>
            <a:r>
              <a:rPr lang="en-US" sz="2800" b="1" dirty="0"/>
              <a:t>/</a:t>
            </a:r>
            <a:r>
              <a:rPr lang="en-US" sz="2800" b="1" dirty="0" err="1"/>
              <a:t>Redaksyon</a:t>
            </a:r>
            <a:r>
              <a:rPr lang="en-US" sz="2800" b="1" dirty="0"/>
              <a:t> Florid) e “Mathematics Florida  Standards (MAFS)” (Estanda </a:t>
            </a:r>
            <a:r>
              <a:rPr lang="en-US" sz="2800" b="1" dirty="0" err="1"/>
              <a:t>Matematik</a:t>
            </a:r>
            <a:r>
              <a:rPr lang="en-US" sz="2800" b="1" dirty="0"/>
              <a:t> Florid) </a:t>
            </a:r>
            <a:r>
              <a:rPr lang="en-US" sz="2800" b="1" dirty="0" err="1"/>
              <a:t>ofri</a:t>
            </a:r>
            <a:r>
              <a:rPr lang="en-US" sz="2800" b="1" dirty="0"/>
              <a:t> yon seri  </a:t>
            </a:r>
            <a:r>
              <a:rPr lang="en-US" sz="2800" b="1" dirty="0" err="1"/>
              <a:t>objektif</a:t>
            </a:r>
            <a:r>
              <a:rPr lang="en-US" sz="2800" b="1" dirty="0"/>
              <a:t> ak </a:t>
            </a:r>
            <a:r>
              <a:rPr lang="en-US" sz="2800" b="1" dirty="0" err="1"/>
              <a:t>atant</a:t>
            </a:r>
            <a:r>
              <a:rPr lang="en-US" sz="2800" b="1" dirty="0"/>
              <a:t> ki </a:t>
            </a:r>
            <a:r>
              <a:rPr lang="en-US" sz="2800" b="1" dirty="0" err="1"/>
              <a:t>klè</a:t>
            </a:r>
            <a:r>
              <a:rPr lang="en-US" sz="2800" b="1" dirty="0"/>
              <a:t>     </a:t>
            </a:r>
          </a:p>
          <a:p>
            <a:r>
              <a:rPr lang="en-US" sz="2800" b="1" dirty="0" err="1"/>
              <a:t>Defini</a:t>
            </a:r>
            <a:r>
              <a:rPr lang="en-US" sz="2800" b="1" dirty="0"/>
              <a:t> </a:t>
            </a:r>
            <a:r>
              <a:rPr lang="en-US" sz="2800" b="1" dirty="0" err="1"/>
              <a:t>kisa</a:t>
            </a:r>
            <a:r>
              <a:rPr lang="en-US" sz="2800" b="1" dirty="0"/>
              <a:t> elèv ta dwe </a:t>
            </a:r>
            <a:r>
              <a:rPr lang="en-US" sz="2800" b="1" dirty="0" err="1"/>
              <a:t>konnen</a:t>
            </a:r>
            <a:r>
              <a:rPr lang="en-US" sz="2800" b="1" dirty="0"/>
              <a:t> e sa yo </a:t>
            </a:r>
            <a:r>
              <a:rPr lang="en-US" sz="2800" b="1" dirty="0" err="1"/>
              <a:t>ka</a:t>
            </a:r>
            <a:r>
              <a:rPr lang="en-US" sz="2800" b="1" dirty="0"/>
              <a:t> </a:t>
            </a:r>
            <a:r>
              <a:rPr lang="en-US" sz="2800" b="1" dirty="0" err="1"/>
              <a:t>fè</a:t>
            </a:r>
            <a:r>
              <a:rPr lang="en-US" sz="2800" b="1" dirty="0"/>
              <a:t> nan </a:t>
            </a:r>
            <a:r>
              <a:rPr lang="en-US" sz="2800" b="1" dirty="0" err="1"/>
              <a:t>chak</a:t>
            </a:r>
            <a:r>
              <a:rPr lang="en-US" sz="2800" b="1" dirty="0"/>
              <a:t> </a:t>
            </a:r>
            <a:r>
              <a:rPr lang="en-US" sz="2800" b="1" dirty="0" err="1"/>
              <a:t>nivo</a:t>
            </a:r>
            <a:r>
              <a:rPr lang="en-US" sz="2800" b="1" dirty="0"/>
              <a:t> ane eskolè – jadendanfan </a:t>
            </a:r>
            <a:r>
              <a:rPr lang="en-US" sz="2800" b="1" dirty="0" err="1"/>
              <a:t>jiska</a:t>
            </a:r>
            <a:r>
              <a:rPr lang="en-US" sz="2800" b="1" dirty="0"/>
              <a:t> 12yèm ane eskolè  </a:t>
            </a:r>
          </a:p>
          <a:p>
            <a:pPr marL="0" indent="0">
              <a:buNone/>
            </a:pPr>
            <a:r>
              <a:rPr lang="en-US" sz="2800" b="1" dirty="0" smtClean="0"/>
              <a:t>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30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600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/>
              <a:t>Estanda Florid yo 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Kisa</a:t>
            </a:r>
            <a:r>
              <a:rPr lang="en-US" b="1" dirty="0">
                <a:solidFill>
                  <a:srgbClr val="FFFFFF"/>
                </a:solidFill>
              </a:rPr>
              <a:t> Yo </a:t>
            </a:r>
            <a:r>
              <a:rPr lang="en-US" b="1" dirty="0" err="1">
                <a:solidFill>
                  <a:srgbClr val="FFFFFF"/>
                </a:solidFill>
              </a:rPr>
              <a:t>Vle</a:t>
            </a:r>
            <a:r>
              <a:rPr lang="en-US" b="1" dirty="0">
                <a:solidFill>
                  <a:srgbClr val="FFFFFF"/>
                </a:solidFill>
              </a:rPr>
              <a:t> Di pou </a:t>
            </a:r>
            <a:r>
              <a:rPr lang="en-US" b="1" dirty="0" err="1">
                <a:solidFill>
                  <a:srgbClr val="FFFFFF"/>
                </a:solidFill>
              </a:rPr>
              <a:t>Ansèyman</a:t>
            </a:r>
            <a:r>
              <a:rPr lang="en-US" b="1" dirty="0">
                <a:solidFill>
                  <a:srgbClr val="FFFFFF"/>
                </a:solidFill>
              </a:rPr>
              <a:t>                                        ak </a:t>
            </a:r>
            <a:r>
              <a:rPr lang="en-US" b="1" dirty="0" err="1">
                <a:solidFill>
                  <a:srgbClr val="FFFFFF"/>
                </a:solidFill>
              </a:rPr>
              <a:t>Aprantisaj</a:t>
            </a:r>
            <a:r>
              <a:rPr lang="en-US" b="1" dirty="0">
                <a:solidFill>
                  <a:srgbClr val="FFFFFF"/>
                </a:solidFill>
              </a:rPr>
              <a:t>?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8800"/>
            <a:ext cx="48006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LAFS                             </a:t>
            </a:r>
            <a:endParaRPr lang="en-US" b="1" dirty="0"/>
          </a:p>
          <a:p>
            <a:r>
              <a:rPr lang="en-US" sz="2400" b="1" dirty="0"/>
              <a:t>Pratik </a:t>
            </a:r>
            <a:r>
              <a:rPr lang="en-US" sz="2400" b="1" dirty="0" err="1"/>
              <a:t>regilye</a:t>
            </a:r>
            <a:r>
              <a:rPr lang="en-US" sz="2400" b="1" dirty="0"/>
              <a:t> </a:t>
            </a:r>
            <a:r>
              <a:rPr lang="en-US" sz="2400" b="1" dirty="0" err="1"/>
              <a:t>avèk</a:t>
            </a:r>
            <a:r>
              <a:rPr lang="en-US" sz="2400" b="1" dirty="0"/>
              <a:t> </a:t>
            </a:r>
            <a:r>
              <a:rPr lang="en-US" sz="2400" b="1" dirty="0" err="1"/>
              <a:t>tèks</a:t>
            </a:r>
            <a:r>
              <a:rPr lang="en-US" sz="2400" b="1" dirty="0"/>
              <a:t> </a:t>
            </a:r>
            <a:r>
              <a:rPr lang="en-US" sz="2400" b="1" dirty="0" err="1"/>
              <a:t>konplèks</a:t>
            </a:r>
            <a:r>
              <a:rPr lang="en-US" sz="2400" b="1" dirty="0"/>
              <a:t> e </a:t>
            </a:r>
            <a:r>
              <a:rPr lang="en-US" sz="2400" b="1" dirty="0" err="1"/>
              <a:t>langaj</a:t>
            </a:r>
            <a:r>
              <a:rPr lang="en-US" sz="2400" b="1" dirty="0"/>
              <a:t> </a:t>
            </a:r>
            <a:r>
              <a:rPr lang="en-US" sz="2400" b="1" dirty="0" err="1"/>
              <a:t>akademik</a:t>
            </a:r>
            <a:r>
              <a:rPr lang="en-US" sz="2400" b="1" dirty="0"/>
              <a:t>  </a:t>
            </a:r>
          </a:p>
          <a:p>
            <a:r>
              <a:rPr lang="en-US" sz="2400" b="1" dirty="0" err="1"/>
              <a:t>Lekti</a:t>
            </a:r>
            <a:r>
              <a:rPr lang="en-US" sz="2400" b="1" dirty="0"/>
              <a:t>, </a:t>
            </a:r>
            <a:r>
              <a:rPr lang="en-US" sz="2400" b="1" dirty="0" err="1"/>
              <a:t>redaksyon</a:t>
            </a:r>
            <a:r>
              <a:rPr lang="en-US" sz="2400" b="1" dirty="0"/>
              <a:t>, </a:t>
            </a:r>
            <a:r>
              <a:rPr lang="en-US" sz="2400" b="1" dirty="0" err="1"/>
              <a:t>ekout</a:t>
            </a:r>
            <a:r>
              <a:rPr lang="en-US" sz="2400" b="1" dirty="0"/>
              <a:t> ak </a:t>
            </a:r>
            <a:r>
              <a:rPr lang="en-US" sz="2400" b="1" dirty="0" err="1"/>
              <a:t>konvèsasyon</a:t>
            </a:r>
            <a:r>
              <a:rPr lang="en-US" sz="2400" b="1" dirty="0"/>
              <a:t>, byen     </a:t>
            </a:r>
            <a:r>
              <a:rPr lang="en-US" sz="2400" b="1" dirty="0" err="1"/>
              <a:t>balanse</a:t>
            </a:r>
            <a:r>
              <a:rPr lang="en-US" sz="2400" b="1" dirty="0"/>
              <a:t> ki </a:t>
            </a:r>
            <a:r>
              <a:rPr lang="en-US" sz="2400" b="1" dirty="0" err="1"/>
              <a:t>soti</a:t>
            </a:r>
            <a:r>
              <a:rPr lang="en-US" sz="2400" b="1" dirty="0"/>
              <a:t> nan </a:t>
            </a:r>
            <a:r>
              <a:rPr lang="en-US" sz="2400" b="1" dirty="0" err="1"/>
              <a:t>prèv</a:t>
            </a:r>
            <a:r>
              <a:rPr lang="en-US" sz="2400" b="1" dirty="0"/>
              <a:t> ki </a:t>
            </a:r>
            <a:r>
              <a:rPr lang="en-US" sz="2400" b="1" dirty="0" err="1"/>
              <a:t>anndan</a:t>
            </a:r>
            <a:r>
              <a:rPr lang="en-US" sz="2400" b="1" dirty="0"/>
              <a:t> </a:t>
            </a:r>
            <a:r>
              <a:rPr lang="en-US" sz="2400" b="1" dirty="0" err="1"/>
              <a:t>tèks</a:t>
            </a:r>
            <a:r>
              <a:rPr lang="en-US" sz="2400" b="1" dirty="0"/>
              <a:t>    </a:t>
            </a:r>
          </a:p>
          <a:p>
            <a:r>
              <a:rPr lang="en-US" sz="2400" b="1" dirty="0"/>
              <a:t>Aplikasyon </a:t>
            </a:r>
            <a:r>
              <a:rPr lang="en-US" sz="2400" b="1" dirty="0" err="1"/>
              <a:t>pratik</a:t>
            </a:r>
            <a:endParaRPr lang="en-US" sz="2400" b="1" dirty="0"/>
          </a:p>
          <a:p>
            <a:r>
              <a:rPr lang="en-US" sz="2400" b="1" dirty="0"/>
              <a:t>Devlope konesans </a:t>
            </a:r>
            <a:r>
              <a:rPr lang="en-US" sz="2400" b="1" dirty="0" err="1"/>
              <a:t>atravè</a:t>
            </a:r>
            <a:r>
              <a:rPr lang="en-US" sz="2400" b="1" dirty="0"/>
              <a:t> tèks ki gen </a:t>
            </a:r>
            <a:r>
              <a:rPr lang="en-US" sz="2400" b="1" dirty="0" err="1"/>
              <a:t>kontni</a:t>
            </a:r>
            <a:r>
              <a:rPr lang="en-US" sz="2400" b="1" dirty="0"/>
              <a:t> </a:t>
            </a:r>
            <a:r>
              <a:rPr lang="en-US" sz="2400" b="1" dirty="0" smtClean="0"/>
              <a:t>rich</a:t>
            </a:r>
            <a:r>
              <a:rPr lang="en-US" sz="2600" b="1" dirty="0" smtClean="0"/>
              <a:t>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44196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MAFS</a:t>
            </a:r>
          </a:p>
          <a:p>
            <a:r>
              <a:rPr lang="en-US" sz="2400" b="1" dirty="0" err="1"/>
              <a:t>Konpreyansyon</a:t>
            </a:r>
            <a:r>
              <a:rPr lang="en-US" sz="2400" b="1" dirty="0"/>
              <a:t> pi </a:t>
            </a:r>
            <a:r>
              <a:rPr lang="en-US" sz="2400" b="1" dirty="0" err="1"/>
              <a:t>pwofon</a:t>
            </a:r>
            <a:r>
              <a:rPr lang="en-US" sz="2400" b="1" dirty="0"/>
              <a:t> sou </a:t>
            </a:r>
            <a:r>
              <a:rPr lang="en-US" sz="2400" b="1" dirty="0" err="1"/>
              <a:t>konsèp</a:t>
            </a:r>
            <a:r>
              <a:rPr lang="en-US" sz="2400" b="1" dirty="0"/>
              <a:t> </a:t>
            </a:r>
            <a:r>
              <a:rPr lang="en-US" sz="2400" b="1" dirty="0" err="1"/>
              <a:t>matematik</a:t>
            </a:r>
            <a:r>
              <a:rPr lang="en-US" sz="2400" b="1" dirty="0"/>
              <a:t>   </a:t>
            </a:r>
          </a:p>
          <a:p>
            <a:r>
              <a:rPr lang="en-US" sz="2400" b="1" dirty="0"/>
              <a:t>Devlope </a:t>
            </a:r>
            <a:r>
              <a:rPr lang="en-US" sz="2400" b="1" dirty="0" err="1"/>
              <a:t>menm</a:t>
            </a:r>
            <a:r>
              <a:rPr lang="en-US" sz="2400" b="1" dirty="0"/>
              <a:t> </a:t>
            </a:r>
            <a:r>
              <a:rPr lang="en-US" sz="2400" b="1" dirty="0" err="1"/>
              <a:t>abitid</a:t>
            </a:r>
            <a:r>
              <a:rPr lang="en-US" sz="2400" b="1" dirty="0"/>
              <a:t> </a:t>
            </a:r>
            <a:r>
              <a:rPr lang="en-US" sz="2400" b="1" dirty="0" err="1"/>
              <a:t>refleksyon</a:t>
            </a:r>
            <a:r>
              <a:rPr lang="en-US" sz="2400" b="1" dirty="0"/>
              <a:t> </a:t>
            </a:r>
            <a:r>
              <a:rPr lang="en-US" sz="2400" b="1" dirty="0" err="1"/>
              <a:t>avèk</a:t>
            </a:r>
            <a:r>
              <a:rPr lang="en-US" sz="2400" b="1" dirty="0"/>
              <a:t> </a:t>
            </a:r>
            <a:r>
              <a:rPr lang="en-US" sz="2400" b="1" dirty="0" err="1"/>
              <a:t>pansè</a:t>
            </a:r>
            <a:r>
              <a:rPr lang="en-US" sz="2400" b="1" dirty="0"/>
              <a:t> </a:t>
            </a:r>
            <a:r>
              <a:rPr lang="en-US" sz="2400" b="1" dirty="0" err="1"/>
              <a:t>matematik</a:t>
            </a:r>
            <a:r>
              <a:rPr lang="en-US" sz="2400" b="1" dirty="0"/>
              <a:t> ki gen </a:t>
            </a:r>
            <a:r>
              <a:rPr lang="en-US" sz="2400" b="1" dirty="0" err="1"/>
              <a:t>sèvo</a:t>
            </a:r>
            <a:r>
              <a:rPr lang="en-US" sz="2400" b="1" dirty="0"/>
              <a:t> </a:t>
            </a:r>
            <a:r>
              <a:rPr lang="en-US" sz="2400" b="1" dirty="0" err="1"/>
              <a:t>pwodiktif</a:t>
            </a:r>
            <a:r>
              <a:rPr lang="en-US" sz="2400" b="1" dirty="0"/>
              <a:t>    </a:t>
            </a:r>
          </a:p>
          <a:p>
            <a:r>
              <a:rPr lang="en-US" sz="2400" b="1" dirty="0" err="1" smtClean="0"/>
              <a:t>Aplikasyon</a:t>
            </a:r>
            <a:r>
              <a:rPr lang="en-US" sz="2400" b="1" dirty="0" smtClean="0"/>
              <a:t> </a:t>
            </a:r>
            <a:r>
              <a:rPr lang="en-US" sz="2400" b="1" dirty="0" err="1"/>
              <a:t>pratik</a:t>
            </a:r>
            <a:r>
              <a:rPr lang="en-US" sz="2400" b="1" dirty="0"/>
              <a:t>  </a:t>
            </a:r>
          </a:p>
          <a:p>
            <a:r>
              <a:rPr lang="en-US" sz="2400" b="1" dirty="0" err="1"/>
              <a:t>Reprezantasyon</a:t>
            </a:r>
            <a:r>
              <a:rPr lang="en-US" sz="2400" b="1" dirty="0"/>
              <a:t> </a:t>
            </a:r>
            <a:r>
              <a:rPr lang="en-US" sz="2400" b="1" dirty="0" err="1"/>
              <a:t>avèk</a:t>
            </a:r>
            <a:r>
              <a:rPr lang="en-US" sz="2400" b="1" dirty="0"/>
              <a:t> teknoloji ki gen </a:t>
            </a:r>
            <a:r>
              <a:rPr lang="en-US" sz="2400" b="1" dirty="0" err="1"/>
              <a:t>imaj</a:t>
            </a:r>
            <a:r>
              <a:rPr lang="en-US" sz="2400" b="1" dirty="0"/>
              <a:t>,  </a:t>
            </a:r>
            <a:r>
              <a:rPr lang="en-US" sz="2400" b="1" dirty="0" err="1"/>
              <a:t>tablo</a:t>
            </a:r>
            <a:r>
              <a:rPr lang="en-US" sz="2400" b="1" dirty="0"/>
              <a:t>, objè pou </a:t>
            </a:r>
            <a:r>
              <a:rPr lang="en-US" sz="2400" b="1" dirty="0" err="1" smtClean="0"/>
              <a:t>manipile</a:t>
            </a:r>
            <a:r>
              <a:rPr lang="en-US" sz="2400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/>
              <a:t>Estanda </a:t>
            </a:r>
            <a:r>
              <a:rPr lang="en-US" b="1" dirty="0" smtClean="0"/>
              <a:t>Florid yo</a:t>
            </a: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E Nouvo Evalyasyon yo?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9067800" cy="5410200"/>
          </a:xfrm>
        </p:spPr>
        <p:txBody>
          <a:bodyPr/>
          <a:lstStyle/>
          <a:p>
            <a:r>
              <a:rPr lang="en-US" b="1" dirty="0" smtClean="0"/>
              <a:t>Yo ap evalye MAFS ak LAFS avèk nouvo “Florida Standards Assessments (FSA)” (Evalyasyon Estanda Florid) yo  </a:t>
            </a:r>
          </a:p>
          <a:p>
            <a:r>
              <a:rPr lang="en-US" b="1" dirty="0" smtClean="0"/>
              <a:t>Evalyasyon yo pral administre </a:t>
            </a:r>
            <a:r>
              <a:rPr lang="en-US" b="1" dirty="0"/>
              <a:t>nan ivè </a:t>
            </a:r>
            <a:r>
              <a:rPr lang="en-US" b="1" dirty="0" smtClean="0"/>
              <a:t>2015 pou </a:t>
            </a:r>
            <a:r>
              <a:rPr lang="en-US" b="1" u="sng" dirty="0" smtClean="0"/>
              <a:t>lekòl </a:t>
            </a:r>
            <a:r>
              <a:rPr lang="en-US" b="1" u="sng" dirty="0"/>
              <a:t>elemantè</a:t>
            </a:r>
            <a:r>
              <a:rPr lang="en-US" b="1" dirty="0"/>
              <a:t> </a:t>
            </a:r>
            <a:r>
              <a:rPr lang="en-US" b="1" dirty="0" smtClean="0"/>
              <a:t>yo gen ladan:  </a:t>
            </a:r>
          </a:p>
          <a:p>
            <a:pPr lvl="1"/>
            <a:r>
              <a:rPr lang="en-US" sz="2400" b="1" dirty="0" smtClean="0"/>
              <a:t>“English Language Arts (ELA)” (</a:t>
            </a:r>
            <a:r>
              <a:rPr lang="en-US" sz="2400" b="1" dirty="0"/>
              <a:t>Lekti/Redaksyon Anglè): </a:t>
            </a:r>
            <a:r>
              <a:rPr lang="en-US" sz="2400" b="1" dirty="0" smtClean="0"/>
              <a:t>3yèm- 5yèm ane eskolè*</a:t>
            </a:r>
          </a:p>
          <a:p>
            <a:pPr lvl="1"/>
            <a:r>
              <a:rPr lang="en-US" sz="2400" b="1" dirty="0" smtClean="0"/>
              <a:t>Eleman Redaksyon ELA</a:t>
            </a:r>
            <a:r>
              <a:rPr lang="en-US" sz="2400" b="1" dirty="0"/>
              <a:t>: </a:t>
            </a:r>
            <a:r>
              <a:rPr lang="en-US" sz="2400" b="1" dirty="0" smtClean="0"/>
              <a:t>4yèm ak 5yèm </a:t>
            </a:r>
            <a:r>
              <a:rPr lang="en-US" sz="2400" b="1" dirty="0"/>
              <a:t>ane </a:t>
            </a:r>
            <a:r>
              <a:rPr lang="en-US" sz="2400" b="1" dirty="0" smtClean="0"/>
              <a:t>eskolè*  </a:t>
            </a:r>
          </a:p>
          <a:p>
            <a:pPr lvl="1"/>
            <a:r>
              <a:rPr lang="en-US" sz="2400" b="1" dirty="0" smtClean="0"/>
              <a:t>Matematik</a:t>
            </a:r>
            <a:r>
              <a:rPr lang="en-US" sz="2400" b="1" dirty="0"/>
              <a:t>: </a:t>
            </a:r>
            <a:r>
              <a:rPr lang="en-US" sz="2400" b="1" dirty="0" smtClean="0"/>
              <a:t>3yèm- 5yèm </a:t>
            </a:r>
            <a:r>
              <a:rPr lang="en-US" sz="2400" b="1" dirty="0"/>
              <a:t>ane </a:t>
            </a:r>
            <a:r>
              <a:rPr lang="en-US" sz="2400" b="1" dirty="0" smtClean="0"/>
              <a:t>eskolè*</a:t>
            </a:r>
          </a:p>
          <a:p>
            <a:pPr marL="457200" lvl="1" indent="0">
              <a:buNone/>
            </a:pPr>
            <a:r>
              <a:rPr lang="en-US" sz="2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400" i="1" dirty="0"/>
              <a:t> </a:t>
            </a:r>
            <a:r>
              <a:rPr lang="en-US" sz="2400" i="1" dirty="0" smtClean="0"/>
              <a:t>5yèm </a:t>
            </a:r>
            <a:r>
              <a:rPr lang="en-US" sz="2400" i="1" dirty="0"/>
              <a:t>ane </a:t>
            </a:r>
            <a:r>
              <a:rPr lang="en-US" sz="2400" i="1" dirty="0" smtClean="0"/>
              <a:t>eskolè pral gen egzamen ki</a:t>
            </a:r>
            <a:r>
              <a:rPr lang="en-US" sz="2400" i="1" dirty="0"/>
              <a:t> </a:t>
            </a:r>
            <a:r>
              <a:rPr lang="en-US" sz="2400" i="1" dirty="0" smtClean="0"/>
              <a:t>fèt sou òdinatè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/>
              <a:t>pou </a:t>
            </a:r>
            <a:r>
              <a:rPr lang="en-US" sz="2400" i="1" dirty="0" smtClean="0"/>
              <a:t> 	tout evalyasyon </a:t>
            </a:r>
            <a:r>
              <a:rPr lang="en-US" sz="2400" i="1" dirty="0"/>
              <a:t>sa </a:t>
            </a:r>
            <a:r>
              <a:rPr lang="en-US" sz="2400" i="1" dirty="0" smtClean="0"/>
              <a:t>yo </a:t>
            </a:r>
            <a:endParaRPr lang="en-US" sz="2400" i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44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Estanda </a:t>
            </a:r>
            <a:r>
              <a:rPr lang="en-US" b="1" dirty="0" smtClean="0"/>
              <a:t>Florid yo 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E Nouvo Evalyasyon yo?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b="1" dirty="0"/>
              <a:t>Yo </a:t>
            </a:r>
            <a:r>
              <a:rPr lang="en-US" b="1" dirty="0" err="1"/>
              <a:t>ap</a:t>
            </a:r>
            <a:r>
              <a:rPr lang="en-US" b="1" dirty="0"/>
              <a:t> evalye MAFS ak LAFS avèk nouvo “Florida Standards Assessments (FSA)” (Evalyasyon Estanda Florid) yo </a:t>
            </a:r>
          </a:p>
          <a:p>
            <a:r>
              <a:rPr lang="en-US" b="1" dirty="0"/>
              <a:t>Evalyasyon yo pral administre nan ivè 2015 pou </a:t>
            </a:r>
            <a:r>
              <a:rPr lang="en-US" b="1" u="sng" dirty="0" smtClean="0"/>
              <a:t>lekòl </a:t>
            </a:r>
            <a:r>
              <a:rPr lang="en-US" b="1" u="sng" dirty="0" err="1" smtClean="0"/>
              <a:t>mwayen</a:t>
            </a:r>
            <a:r>
              <a:rPr lang="en-US" b="1" dirty="0" smtClean="0"/>
              <a:t> yo </a:t>
            </a:r>
            <a:r>
              <a:rPr lang="en-US" b="1" dirty="0"/>
              <a:t>gen ladan:</a:t>
            </a:r>
          </a:p>
          <a:p>
            <a:pPr lvl="1"/>
            <a:r>
              <a:rPr lang="en-US" sz="2400" b="1" dirty="0"/>
              <a:t>“English Language Arts (ELA)” (</a:t>
            </a:r>
            <a:r>
              <a:rPr lang="en-US" sz="2400" b="1" dirty="0" err="1"/>
              <a:t>Lekti</a:t>
            </a:r>
            <a:r>
              <a:rPr lang="en-US" sz="2400" b="1" dirty="0"/>
              <a:t>/</a:t>
            </a:r>
            <a:r>
              <a:rPr lang="en-US" sz="2400" b="1" dirty="0" err="1"/>
              <a:t>Redaksyon</a:t>
            </a:r>
            <a:r>
              <a:rPr lang="en-US" sz="2400" b="1" dirty="0"/>
              <a:t> </a:t>
            </a:r>
            <a:r>
              <a:rPr lang="en-US" sz="2400" b="1" dirty="0" err="1"/>
              <a:t>Anglè</a:t>
            </a:r>
            <a:r>
              <a:rPr lang="en-US" sz="2400" b="1" dirty="0"/>
              <a:t>): </a:t>
            </a:r>
            <a:r>
              <a:rPr lang="en-US" sz="2400" b="1" dirty="0" smtClean="0"/>
              <a:t>6yèm- 8yèm </a:t>
            </a:r>
            <a:r>
              <a:rPr lang="en-US" sz="2400" b="1" dirty="0"/>
              <a:t>ane </a:t>
            </a:r>
            <a:r>
              <a:rPr lang="en-US" sz="2400" b="1" dirty="0" smtClean="0"/>
              <a:t>eskolè </a:t>
            </a:r>
            <a:endParaRPr lang="en-US" sz="2400" b="1" dirty="0"/>
          </a:p>
          <a:p>
            <a:pPr lvl="1"/>
            <a:r>
              <a:rPr lang="en-US" sz="2400" b="1" dirty="0" smtClean="0"/>
              <a:t>Eleman </a:t>
            </a:r>
            <a:r>
              <a:rPr lang="en-US" sz="2400" b="1" dirty="0" err="1"/>
              <a:t>Redaksyon</a:t>
            </a:r>
            <a:r>
              <a:rPr lang="en-US" sz="2400" b="1" dirty="0"/>
              <a:t> ELA: </a:t>
            </a:r>
            <a:r>
              <a:rPr lang="en-US" sz="2400" b="1" dirty="0" smtClean="0"/>
              <a:t>6yèm- 8yèm </a:t>
            </a:r>
            <a:r>
              <a:rPr lang="en-US" sz="2400" b="1" dirty="0"/>
              <a:t>ane </a:t>
            </a:r>
            <a:r>
              <a:rPr lang="en-US" sz="2400" b="1" dirty="0" smtClean="0"/>
              <a:t>eskolè   </a:t>
            </a:r>
            <a:endParaRPr lang="en-US" sz="2400" b="1" dirty="0"/>
          </a:p>
          <a:p>
            <a:pPr lvl="1"/>
            <a:r>
              <a:rPr lang="en-US" sz="2400" b="1" dirty="0"/>
              <a:t>Matematik: </a:t>
            </a:r>
            <a:r>
              <a:rPr lang="en-US" sz="2400" b="1" dirty="0" smtClean="0"/>
              <a:t>6yèm- 8yèm </a:t>
            </a:r>
            <a:r>
              <a:rPr lang="en-US" sz="2400" b="1" dirty="0"/>
              <a:t>ane </a:t>
            </a:r>
            <a:r>
              <a:rPr lang="en-US" sz="2400" b="1" dirty="0" smtClean="0"/>
              <a:t>eskolè </a:t>
            </a:r>
          </a:p>
          <a:p>
            <a:pPr marL="57150" indent="0">
              <a:buNone/>
            </a:pPr>
            <a:r>
              <a:rPr lang="en-US" i="1" dirty="0" smtClean="0"/>
              <a:t>6yèm-8</a:t>
            </a:r>
            <a:r>
              <a:rPr lang="en-US" i="1" dirty="0"/>
              <a:t>yèm</a:t>
            </a:r>
            <a:r>
              <a:rPr lang="en-US" i="1" dirty="0" smtClean="0"/>
              <a:t> </a:t>
            </a:r>
            <a:r>
              <a:rPr lang="en-US" i="1" dirty="0"/>
              <a:t>ane eskolè pral gen </a:t>
            </a:r>
            <a:r>
              <a:rPr lang="en-US" i="1" dirty="0" smtClean="0"/>
              <a:t>egzamen ki f</a:t>
            </a:r>
            <a:r>
              <a:rPr lang="en-US" i="1" dirty="0"/>
              <a:t>è</a:t>
            </a:r>
            <a:r>
              <a:rPr lang="en-US" i="1" dirty="0" smtClean="0"/>
              <a:t>t sou </a:t>
            </a:r>
            <a:r>
              <a:rPr lang="en-US" i="1" dirty="0"/>
              <a:t>òdinatè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/>
              <a:t>pou tout evalyasyon sa yo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82000" cy="182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 smtClean="0"/>
              <a:t>Ki Estanda ak Evalyasyon                                    ki Genyen pou Syans                                              ak Syans Sosyal?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4495800"/>
          </a:xfrm>
        </p:spPr>
        <p:txBody>
          <a:bodyPr/>
          <a:lstStyle/>
          <a:p>
            <a:r>
              <a:rPr lang="en-US" sz="2600" b="1" dirty="0">
                <a:solidFill>
                  <a:schemeClr val="tx2"/>
                </a:solidFill>
              </a:rPr>
              <a:t>“Next Generation Sunshine State Standards (NGSSS)” (Estanda Pwochen Jenerasyon Eta ‘Sunshine’) 2008 la </a:t>
            </a:r>
            <a:r>
              <a:rPr lang="en-US" sz="2600" b="1" dirty="0" smtClean="0">
                <a:solidFill>
                  <a:schemeClr val="tx2"/>
                </a:solidFill>
              </a:rPr>
              <a:t>rete </a:t>
            </a:r>
            <a:r>
              <a:rPr lang="en-US" sz="2600" b="1" dirty="0">
                <a:solidFill>
                  <a:schemeClr val="tx2"/>
                </a:solidFill>
              </a:rPr>
              <a:t>an plas pou syans ak syans sosyal </a:t>
            </a:r>
          </a:p>
          <a:p>
            <a:pPr marL="0" indent="0">
              <a:buNone/>
            </a:pPr>
            <a:endParaRPr lang="en-US" sz="2600" b="1" dirty="0">
              <a:solidFill>
                <a:schemeClr val="tx2"/>
              </a:solidFill>
            </a:endParaRPr>
          </a:p>
          <a:p>
            <a:r>
              <a:rPr lang="en-US" sz="2600" b="1" dirty="0"/>
              <a:t>Syans FCAT 2.0: </a:t>
            </a:r>
            <a:r>
              <a:rPr lang="en-US" sz="2600" b="1" dirty="0" smtClean="0"/>
              <a:t>5yèm ak 8yèm </a:t>
            </a:r>
            <a:r>
              <a:rPr lang="en-US" sz="2600" b="1" dirty="0"/>
              <a:t>ane eskolè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Egzamen “End-of-Course (EOC)” (Fen kou) pou Sivik: 7yèm ane eskolè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i="1" dirty="0"/>
              <a:t>Se yon egzamen ki fèt sou </a:t>
            </a:r>
            <a:r>
              <a:rPr lang="en-US" sz="2800" i="1" dirty="0" smtClean="0"/>
              <a:t>òdinatè 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6858000" cy="1630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/>
              <a:t>Estanda </a:t>
            </a:r>
            <a:r>
              <a:rPr lang="en-US" b="1" dirty="0" smtClean="0"/>
              <a:t>Florid yo</a:t>
            </a: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err="1" smtClean="0">
                <a:solidFill>
                  <a:srgbClr val="FFFFFF"/>
                </a:solidFill>
              </a:rPr>
              <a:t>Kijan</a:t>
            </a:r>
            <a:r>
              <a:rPr lang="en-US" b="1" dirty="0" smtClean="0">
                <a:solidFill>
                  <a:srgbClr val="FFFFFF"/>
                </a:solidFill>
              </a:rPr>
              <a:t> Mwen Ka Ede               Pitit Mwen 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724400"/>
          </a:xfrm>
        </p:spPr>
        <p:txBody>
          <a:bodyPr/>
          <a:lstStyle/>
          <a:p>
            <a:r>
              <a:rPr lang="en-US" b="1" dirty="0" err="1"/>
              <a:t>Fè</a:t>
            </a:r>
            <a:r>
              <a:rPr lang="en-US" b="1" dirty="0"/>
              <a:t> </a:t>
            </a:r>
            <a:r>
              <a:rPr lang="en-US" b="1" dirty="0" err="1"/>
              <a:t>lekti</a:t>
            </a:r>
            <a:r>
              <a:rPr lang="en-US" b="1" dirty="0"/>
              <a:t> nan </a:t>
            </a:r>
            <a:r>
              <a:rPr lang="en-US" b="1" dirty="0" err="1"/>
              <a:t>diferan</a:t>
            </a:r>
            <a:r>
              <a:rPr lang="en-US" b="1" dirty="0"/>
              <a:t> </a:t>
            </a:r>
            <a:r>
              <a:rPr lang="en-US" b="1" dirty="0" err="1"/>
              <a:t>kalite</a:t>
            </a:r>
            <a:r>
              <a:rPr lang="en-US" b="1" dirty="0"/>
              <a:t> liv ak </a:t>
            </a:r>
            <a:r>
              <a:rPr lang="en-US" b="1" dirty="0" err="1"/>
              <a:t>tèks</a:t>
            </a:r>
            <a:r>
              <a:rPr lang="en-US" b="1" dirty="0"/>
              <a:t> </a:t>
            </a:r>
            <a:r>
              <a:rPr lang="en-US" b="1" dirty="0" err="1"/>
              <a:t>enfòmasyonèl</a:t>
            </a:r>
            <a:r>
              <a:rPr lang="en-US" b="1" dirty="0"/>
              <a:t> </a:t>
            </a:r>
            <a:r>
              <a:rPr lang="en-US" b="1" dirty="0" err="1"/>
              <a:t>avèk</a:t>
            </a:r>
            <a:r>
              <a:rPr lang="en-US" b="1" dirty="0"/>
              <a:t> </a:t>
            </a:r>
            <a:r>
              <a:rPr lang="en-US" b="1" dirty="0" err="1"/>
              <a:t>pitit</a:t>
            </a:r>
            <a:r>
              <a:rPr lang="en-US" b="1" dirty="0"/>
              <a:t> ou a    </a:t>
            </a:r>
          </a:p>
          <a:p>
            <a:r>
              <a:rPr lang="en-US" b="1" dirty="0" err="1"/>
              <a:t>Mande</a:t>
            </a:r>
            <a:r>
              <a:rPr lang="en-US" b="1" dirty="0"/>
              <a:t> </a:t>
            </a:r>
            <a:r>
              <a:rPr lang="en-US" b="1" dirty="0" err="1"/>
              <a:t>pitit</a:t>
            </a:r>
            <a:r>
              <a:rPr lang="en-US" b="1" dirty="0"/>
              <a:t> ou a pou l </a:t>
            </a:r>
            <a:r>
              <a:rPr lang="en-US" b="1" dirty="0" err="1"/>
              <a:t>jwenn</a:t>
            </a:r>
            <a:r>
              <a:rPr lang="en-US" b="1" dirty="0"/>
              <a:t> </a:t>
            </a:r>
            <a:r>
              <a:rPr lang="en-US" b="1" dirty="0" err="1"/>
              <a:t>repons</a:t>
            </a:r>
            <a:r>
              <a:rPr lang="en-US" b="1" dirty="0"/>
              <a:t> pou </a:t>
            </a:r>
            <a:r>
              <a:rPr lang="en-US" b="1" dirty="0" err="1"/>
              <a:t>kesyon</a:t>
            </a:r>
            <a:r>
              <a:rPr lang="en-US" b="1" dirty="0"/>
              <a:t> ki gen nan </a:t>
            </a:r>
            <a:r>
              <a:rPr lang="en-US" b="1" dirty="0" err="1"/>
              <a:t>tèks</a:t>
            </a:r>
            <a:r>
              <a:rPr lang="en-US" b="1" dirty="0"/>
              <a:t> liv, </a:t>
            </a:r>
            <a:r>
              <a:rPr lang="en-US" b="1" dirty="0" err="1"/>
              <a:t>atik</a:t>
            </a:r>
            <a:r>
              <a:rPr lang="en-US" b="1" dirty="0"/>
              <a:t> </a:t>
            </a:r>
            <a:r>
              <a:rPr lang="en-US" b="1" dirty="0" err="1"/>
              <a:t>jounal</a:t>
            </a:r>
            <a:r>
              <a:rPr lang="en-US" b="1" dirty="0"/>
              <a:t>, </a:t>
            </a:r>
            <a:r>
              <a:rPr lang="en-US" b="1" dirty="0" err="1"/>
              <a:t>manyèl</a:t>
            </a:r>
            <a:r>
              <a:rPr lang="en-US" b="1" dirty="0"/>
              <a:t>, </a:t>
            </a:r>
            <a:r>
              <a:rPr lang="en-US" b="1" dirty="0" err="1"/>
              <a:t>eks</a:t>
            </a:r>
            <a:r>
              <a:rPr lang="en-US" b="1" dirty="0"/>
              <a:t>.    </a:t>
            </a:r>
          </a:p>
          <a:p>
            <a:r>
              <a:rPr lang="en-US" b="1" dirty="0"/>
              <a:t>Ankouraje </a:t>
            </a:r>
            <a:r>
              <a:rPr lang="en-US" b="1" dirty="0" err="1"/>
              <a:t>pitit</a:t>
            </a:r>
            <a:r>
              <a:rPr lang="en-US" b="1" dirty="0"/>
              <a:t> ou a pou l </a:t>
            </a:r>
            <a:r>
              <a:rPr lang="en-US" b="1" dirty="0" err="1"/>
              <a:t>fòme</a:t>
            </a:r>
            <a:r>
              <a:rPr lang="en-US" b="1" dirty="0"/>
              <a:t> e </a:t>
            </a:r>
            <a:r>
              <a:rPr lang="en-US" b="1" dirty="0" err="1"/>
              <a:t>defann</a:t>
            </a:r>
            <a:r>
              <a:rPr lang="en-US" b="1" dirty="0"/>
              <a:t> yon opinyon nan </a:t>
            </a:r>
            <a:r>
              <a:rPr lang="en-US" b="1" dirty="0" err="1"/>
              <a:t>sipòte</a:t>
            </a:r>
            <a:r>
              <a:rPr lang="en-US" b="1" dirty="0"/>
              <a:t> li </a:t>
            </a:r>
            <a:r>
              <a:rPr lang="en-US" b="1" dirty="0" err="1"/>
              <a:t>avèk</a:t>
            </a:r>
            <a:r>
              <a:rPr lang="en-US" b="1" dirty="0"/>
              <a:t> </a:t>
            </a:r>
            <a:r>
              <a:rPr lang="en-US" b="1" dirty="0" err="1"/>
              <a:t>prèv</a:t>
            </a:r>
            <a:r>
              <a:rPr lang="en-US" b="1" dirty="0"/>
              <a:t>, </a:t>
            </a:r>
            <a:r>
              <a:rPr lang="en-US" b="1" dirty="0" err="1"/>
              <a:t>detay</a:t>
            </a:r>
            <a:r>
              <a:rPr lang="en-US" b="1" dirty="0"/>
              <a:t> ak </a:t>
            </a:r>
            <a:r>
              <a:rPr lang="en-US" b="1" dirty="0" err="1"/>
              <a:t>rezon</a:t>
            </a:r>
            <a:r>
              <a:rPr lang="en-US" b="1" dirty="0"/>
              <a:t> li </a:t>
            </a:r>
            <a:r>
              <a:rPr lang="en-US" b="1" dirty="0" err="1"/>
              <a:t>jwenn</a:t>
            </a:r>
            <a:r>
              <a:rPr lang="en-US" b="1" dirty="0"/>
              <a:t> nan </a:t>
            </a:r>
            <a:r>
              <a:rPr lang="en-US" b="1" dirty="0" err="1"/>
              <a:t>tèks</a:t>
            </a:r>
            <a:r>
              <a:rPr lang="en-US" b="1" dirty="0"/>
              <a:t> la  </a:t>
            </a:r>
          </a:p>
          <a:p>
            <a:r>
              <a:rPr lang="en-US" b="1" dirty="0"/>
              <a:t>Diskite ide </a:t>
            </a:r>
            <a:r>
              <a:rPr lang="en-US" b="1" dirty="0" err="1"/>
              <a:t>matematik</a:t>
            </a:r>
            <a:r>
              <a:rPr lang="en-US" b="1" dirty="0"/>
              <a:t> avèk pitit ou </a:t>
            </a:r>
            <a:r>
              <a:rPr lang="en-US" b="1" dirty="0" smtClean="0"/>
              <a:t>a e </a:t>
            </a:r>
            <a:r>
              <a:rPr lang="en-US" b="1" dirty="0" err="1"/>
              <a:t>fè</a:t>
            </a:r>
            <a:r>
              <a:rPr lang="en-US" b="1" dirty="0"/>
              <a:t> yo ba ou eksplikasyon nan sèvi avèk </a:t>
            </a:r>
            <a:r>
              <a:rPr lang="en-US" b="1" dirty="0" err="1"/>
              <a:t>imaj</a:t>
            </a:r>
            <a:r>
              <a:rPr lang="en-US" b="1" dirty="0"/>
              <a:t>, </a:t>
            </a:r>
            <a:r>
              <a:rPr lang="en-US" b="1" dirty="0" err="1"/>
              <a:t>tablo</a:t>
            </a:r>
            <a:r>
              <a:rPr lang="en-US" b="1" dirty="0"/>
              <a:t>, eks.   </a:t>
            </a:r>
          </a:p>
          <a:p>
            <a:r>
              <a:rPr lang="en-US" b="1" dirty="0"/>
              <a:t>Vizite pòtal Evalyasyon Estanda Florid yo sou </a:t>
            </a:r>
            <a:r>
              <a:rPr lang="en-US" b="1" dirty="0" err="1"/>
              <a:t>Entènèt</a:t>
            </a:r>
            <a:r>
              <a:rPr lang="en-US" b="1" dirty="0"/>
              <a:t> nan:</a:t>
            </a:r>
          </a:p>
          <a:p>
            <a:pPr marL="400050" lvl="1" indent="0">
              <a:buNone/>
            </a:pPr>
            <a:r>
              <a:rPr lang="en-US" sz="2400" b="1" dirty="0">
                <a:hlinkClick r:id="rId3"/>
              </a:rPr>
              <a:t>www.fsassessments.org</a:t>
            </a:r>
            <a:r>
              <a:rPr lang="en-US" sz="2400" b="1" dirty="0"/>
              <a:t> pou w </a:t>
            </a:r>
            <a:r>
              <a:rPr lang="en-US" sz="2400" b="1" dirty="0" err="1"/>
              <a:t>ka</a:t>
            </a:r>
            <a:r>
              <a:rPr lang="en-US" sz="2400" b="1" dirty="0"/>
              <a:t> </a:t>
            </a:r>
            <a:r>
              <a:rPr lang="en-US" sz="2400" b="1" dirty="0" err="1"/>
              <a:t>abitye</a:t>
            </a:r>
            <a:r>
              <a:rPr lang="en-US" sz="2400" b="1" dirty="0"/>
              <a:t> ak nouvo  evalyasyon yo</a:t>
            </a:r>
            <a:r>
              <a:rPr lang="en-US" sz="2400" b="1" dirty="0" smtClean="0"/>
              <a:t>.   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smtClean="0"/>
              <a:t>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31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8856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10288563</Template>
  <TotalTime>1728</TotalTime>
  <Words>986</Words>
  <Application>Microsoft Office PowerPoint</Application>
  <PresentationFormat>On-screen Show (4:3)</PresentationFormat>
  <Paragraphs>97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10288563</vt:lpstr>
      <vt:lpstr>Estanda Florid yo</vt:lpstr>
      <vt:lpstr>Estanda Florid yo Poukisa N Ap Chanje yo?</vt:lpstr>
      <vt:lpstr>Estanda Florid yo  Ki Sijè Yo Gen Ladan? </vt:lpstr>
      <vt:lpstr>Estanda Florid yo   Kisa Yo Vle Di pou Ansèyman                                        ak Aprantisaj?    </vt:lpstr>
      <vt:lpstr>Estanda Florid yo E Nouvo Evalyasyon yo?</vt:lpstr>
      <vt:lpstr>Estanda Florid yo  E Nouvo Evalyasyon yo?</vt:lpstr>
      <vt:lpstr>Ki Estanda ak Evalyasyon                                    ki Genyen pou Syans                                              ak Syans Sosyal?</vt:lpstr>
      <vt:lpstr>Estanda Florid yo Kijan Mwen Ka Ede               Pitit Mwen an?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Florida Standards</dc:title>
  <dc:creator>Windows User</dc:creator>
  <cp:lastModifiedBy>Pearson, Phillip N.</cp:lastModifiedBy>
  <cp:revision>138</cp:revision>
  <cp:lastPrinted>2014-08-20T19:44:20Z</cp:lastPrinted>
  <dcterms:created xsi:type="dcterms:W3CDTF">2014-08-25T17:30:04Z</dcterms:created>
  <dcterms:modified xsi:type="dcterms:W3CDTF">2014-09-06T11:33:10Z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TC102885631033</vt:lpwstr>
  </property>
</Properties>
</file>