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5" d="100"/>
          <a:sy n="85" d="100"/>
        </p:scale>
        <p:origin x="-14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A53E-7BFD-4BAD-9B95-1A58240DA34D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7B53-C398-4CDF-AB57-899371C6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Your kids don’t need a USB!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66">
            <a:off x="3038475" y="2438400"/>
            <a:ext cx="32956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Minus 9"/>
          <p:cNvSpPr/>
          <p:nvPr/>
        </p:nvSpPr>
        <p:spPr>
          <a:xfrm rot="2054779">
            <a:off x="381000" y="3329786"/>
            <a:ext cx="8610600" cy="914400"/>
          </a:xfrm>
          <a:prstGeom prst="mathMinus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90905">
            <a:off x="1949015" y="1891931"/>
            <a:ext cx="5474571" cy="38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8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0687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Students can save work </a:t>
            </a:r>
            <a:br>
              <a:rPr lang="en-US" dirty="0" smtClean="0"/>
            </a:br>
            <a:r>
              <a:rPr lang="en-US" dirty="0" smtClean="0"/>
              <a:t>on the </a:t>
            </a:r>
            <a:br>
              <a:rPr lang="en-US" dirty="0" smtClean="0"/>
            </a:br>
            <a:r>
              <a:rPr lang="en-US" dirty="0" smtClean="0"/>
              <a:t>Student Portal.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Here’s how. </a:t>
            </a:r>
            <a:br>
              <a:rPr lang="en-US" dirty="0" smtClean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05426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323056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1. Save your work onto the computer just the way that you normally do.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 ‘My Documents’.)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Go to dadeschools.net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81162"/>
            <a:ext cx="7219950" cy="45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 rot="20717212">
            <a:off x="2826035" y="2681865"/>
            <a:ext cx="1676400" cy="865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25156" y="1828800"/>
            <a:ext cx="2438400" cy="1730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0418" y="2223849"/>
            <a:ext cx="200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Then click on</a:t>
            </a:r>
          </a:p>
          <a:p>
            <a:r>
              <a:rPr lang="en-US" sz="2400" b="1" dirty="0" smtClean="0"/>
              <a:t>‘Students’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429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7200" b="1" dirty="0" smtClean="0"/>
              <a:t>Log in to the portal</a:t>
            </a:r>
            <a:endParaRPr lang="en-US" sz="7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1643062"/>
            <a:ext cx="6849162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5800"/>
            <a:ext cx="17065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0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Click on ‘My Site’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2" y="1757362"/>
            <a:ext cx="7124700" cy="445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5579">
            <a:off x="4489753" y="2941638"/>
            <a:ext cx="17065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65500"/>
            <a:ext cx="2462213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3733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Click on </a:t>
            </a:r>
          </a:p>
          <a:p>
            <a:r>
              <a:rPr lang="en-US" sz="2400" b="1" dirty="0" smtClean="0"/>
              <a:t>‘My Site’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46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000" b="1" dirty="0" smtClean="0"/>
              <a:t>Click on ‘</a:t>
            </a:r>
            <a:r>
              <a:rPr lang="en-US" sz="4000" b="1" smtClean="0"/>
              <a:t>Personal Documents</a:t>
            </a:r>
            <a:r>
              <a:rPr lang="en-US" sz="4000" b="1" dirty="0" smtClean="0"/>
              <a:t>’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36214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inus 2"/>
          <p:cNvSpPr/>
          <p:nvPr/>
        </p:nvSpPr>
        <p:spPr>
          <a:xfrm>
            <a:off x="2819398" y="2895600"/>
            <a:ext cx="1610707" cy="533400"/>
          </a:xfrm>
          <a:prstGeom prst="mathMin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2826125" y="2286000"/>
            <a:ext cx="914400" cy="4953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57450"/>
            <a:ext cx="70643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rot="4799422">
            <a:off x="3284734" y="4007525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8288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 smtClean="0"/>
              <a:t>Upload your saved work onto ‘Personal Documents’.</a:t>
            </a:r>
            <a:endParaRPr lang="en-US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5062538" cy="380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66246"/>
            <a:ext cx="997323" cy="21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3352800"/>
            <a:ext cx="1192212" cy="12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0" y="3886200"/>
            <a:ext cx="609600" cy="70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66">
            <a:off x="3941307" y="3853503"/>
            <a:ext cx="2080075" cy="20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90905">
            <a:off x="3256206" y="4043972"/>
            <a:ext cx="2969148" cy="20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3927">
            <a:off x="3309706" y="3360674"/>
            <a:ext cx="2990850" cy="344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51953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815340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prstClr val="white"/>
                </a:solidFill>
              </a:rPr>
              <a:t>Think of it! </a:t>
            </a:r>
          </a:p>
          <a:p>
            <a:r>
              <a:rPr lang="en-US" sz="4800" b="1" dirty="0" smtClean="0">
                <a:solidFill>
                  <a:prstClr val="white"/>
                </a:solidFill>
              </a:rPr>
              <a:t>No more lost / forgotten USBs.</a:t>
            </a:r>
          </a:p>
          <a:p>
            <a:r>
              <a:rPr lang="en-US" sz="4800" b="1" smtClean="0">
                <a:solidFill>
                  <a:prstClr val="white"/>
                </a:solidFill>
              </a:rPr>
              <a:t>Use the STUDENT PORTAL. </a:t>
            </a:r>
            <a:endParaRPr lang="en-US" sz="4800" b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3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82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Your kids don’t need a USB!</vt:lpstr>
      <vt:lpstr> Students can save work  on the  Student Portal.  Here’s how.  </vt:lpstr>
      <vt:lpstr>1. Save your work onto the computer just the way that you normally do.   (Use ‘My Documents’.)</vt:lpstr>
      <vt:lpstr>Go to dadeschools.net</vt:lpstr>
      <vt:lpstr>Log in to the portal</vt:lpstr>
      <vt:lpstr>Click on ‘My Site’</vt:lpstr>
      <vt:lpstr>Click on ‘Personal Documents’</vt:lpstr>
      <vt:lpstr>Upload your saved work onto ‘Personal Documents’.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for doing RESEARCH</dc:title>
  <dc:creator>Ook!</dc:creator>
  <cp:lastModifiedBy>Ook!</cp:lastModifiedBy>
  <cp:revision>27</cp:revision>
  <dcterms:created xsi:type="dcterms:W3CDTF">2011-10-22T17:59:59Z</dcterms:created>
  <dcterms:modified xsi:type="dcterms:W3CDTF">2012-01-14T17:20:30Z</dcterms:modified>
</cp:coreProperties>
</file>