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6" d="100"/>
          <a:sy n="56" d="100"/>
        </p:scale>
        <p:origin x="-96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65D8-556F-4D16-B1B2-5DC4BF074896}" type="datetimeFigureOut">
              <a:rPr lang="en-US" smtClean="0"/>
              <a:t>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FBC9-05F3-426B-B62E-77275B64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4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65D8-556F-4D16-B1B2-5DC4BF074896}" type="datetimeFigureOut">
              <a:rPr lang="en-US" smtClean="0"/>
              <a:t>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FBC9-05F3-426B-B62E-77275B64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65D8-556F-4D16-B1B2-5DC4BF074896}" type="datetimeFigureOut">
              <a:rPr lang="en-US" smtClean="0"/>
              <a:t>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FBC9-05F3-426B-B62E-77275B64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8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65D8-556F-4D16-B1B2-5DC4BF074896}" type="datetimeFigureOut">
              <a:rPr lang="en-US" smtClean="0"/>
              <a:t>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FBC9-05F3-426B-B62E-77275B64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3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65D8-556F-4D16-B1B2-5DC4BF074896}" type="datetimeFigureOut">
              <a:rPr lang="en-US" smtClean="0"/>
              <a:t>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FBC9-05F3-426B-B62E-77275B64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0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65D8-556F-4D16-B1B2-5DC4BF074896}" type="datetimeFigureOut">
              <a:rPr lang="en-US" smtClean="0"/>
              <a:t>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FBC9-05F3-426B-B62E-77275B64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2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65D8-556F-4D16-B1B2-5DC4BF074896}" type="datetimeFigureOut">
              <a:rPr lang="en-US" smtClean="0"/>
              <a:t>1/14/2012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FBC9-05F3-426B-B62E-77275B64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2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65D8-556F-4D16-B1B2-5DC4BF074896}" type="datetimeFigureOut">
              <a:rPr lang="en-US" smtClean="0"/>
              <a:t>1/14/2012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FBC9-05F3-426B-B62E-77275B64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5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65D8-556F-4D16-B1B2-5DC4BF074896}" type="datetimeFigureOut">
              <a:rPr lang="en-US" smtClean="0"/>
              <a:t>1/14/2012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FBC9-05F3-426B-B62E-77275B64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6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65D8-556F-4D16-B1B2-5DC4BF074896}" type="datetimeFigureOut">
              <a:rPr lang="en-US" smtClean="0"/>
              <a:t>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FBC9-05F3-426B-B62E-77275B64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65D8-556F-4D16-B1B2-5DC4BF074896}" type="datetimeFigureOut">
              <a:rPr lang="en-US" smtClean="0"/>
              <a:t>1/14/2012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9FBC9-05F3-426B-B62E-77275B64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1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D65D8-556F-4D16-B1B2-5DC4BF074896}" type="datetimeFigureOut">
              <a:rPr lang="en-US" smtClean="0"/>
              <a:t>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9FBC9-05F3-426B-B62E-77275B649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4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338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There’s more to our library</a:t>
            </a:r>
            <a:br>
              <a:rPr lang="en-US" b="1" dirty="0" smtClean="0"/>
            </a:br>
            <a:r>
              <a:rPr lang="en-US" b="1" dirty="0" smtClean="0"/>
              <a:t>than just books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133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3000"/>
            <a:ext cx="2011363" cy="227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057400"/>
            <a:ext cx="18669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3886200"/>
            <a:ext cx="274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How to make book reports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14950" y="4778752"/>
            <a:ext cx="266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    About </a:t>
            </a:r>
          </a:p>
          <a:p>
            <a:r>
              <a:rPr lang="en-US" sz="3200" b="1" dirty="0" smtClean="0"/>
              <a:t>author visits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5450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22764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62" y="1966912"/>
            <a:ext cx="25241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5400" y="3800475"/>
            <a:ext cx="281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How to stop bullying /</a:t>
            </a:r>
          </a:p>
          <a:p>
            <a:r>
              <a:rPr lang="en-US" sz="3200" b="1" dirty="0" smtClean="0"/>
              <a:t>Best Buddies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81524" y="4191000"/>
            <a:ext cx="3733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Community Service forms + information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0292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2209637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76762"/>
            <a:ext cx="49815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83025"/>
            <a:ext cx="2881312" cy="154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35052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News for kids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953000" y="31242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Author sites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04887" y="5791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  Moving, talking books for little kids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8858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Important! Important! Important!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981200"/>
            <a:ext cx="807720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04900" y="2971800"/>
            <a:ext cx="693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If you go to these sites from home</a:t>
            </a:r>
          </a:p>
          <a:p>
            <a:r>
              <a:rPr lang="en-US" sz="3600" b="1" dirty="0" smtClean="0">
                <a:solidFill>
                  <a:schemeClr val="bg1"/>
                </a:solidFill>
              </a:rPr>
              <a:t>                 you may need </a:t>
            </a:r>
          </a:p>
          <a:p>
            <a:r>
              <a:rPr lang="en-US" sz="3600" b="1" dirty="0" smtClean="0">
                <a:solidFill>
                  <a:schemeClr val="bg1"/>
                </a:solidFill>
              </a:rPr>
              <a:t>    a log-in name and a password.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25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Log-in =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b="1" dirty="0" smtClean="0"/>
              <a:t>   </a:t>
            </a:r>
          </a:p>
          <a:p>
            <a:pPr marL="0" indent="0">
              <a:buNone/>
            </a:pPr>
            <a:r>
              <a:rPr lang="en-US" sz="9600" b="1" dirty="0"/>
              <a:t> </a:t>
            </a:r>
            <a:r>
              <a:rPr lang="en-US" sz="9600" b="1" dirty="0" smtClean="0"/>
              <a:t>   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14970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Password =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b="1" dirty="0" smtClean="0"/>
              <a:t>   </a:t>
            </a:r>
          </a:p>
          <a:p>
            <a:pPr marL="0" indent="0">
              <a:buNone/>
            </a:pPr>
            <a:r>
              <a:rPr lang="en-US" sz="9600" b="1" dirty="0"/>
              <a:t> </a:t>
            </a:r>
            <a:r>
              <a:rPr lang="en-US" sz="9600" b="1" dirty="0" smtClean="0"/>
              <a:t>   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91845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Let’s go HERE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52600"/>
            <a:ext cx="52959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1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Click here for ‘Research’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33562"/>
            <a:ext cx="52959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388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There are several encyclopedia here for elementary school students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6655" y="1600200"/>
            <a:ext cx="355069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643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And for middle school students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76400"/>
            <a:ext cx="2971800" cy="4965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700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A lot of our library </a:t>
            </a:r>
            <a:br>
              <a:rPr lang="en-US" dirty="0" smtClean="0"/>
            </a:br>
            <a:r>
              <a:rPr lang="en-US" dirty="0" smtClean="0"/>
              <a:t>is online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0" y="2133600"/>
            <a:ext cx="4545330" cy="3575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19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447800"/>
            <a:ext cx="7010400" cy="30480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Try them and see!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7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Can you remember all that?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828801"/>
            <a:ext cx="3428704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57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What’s the address of the </a:t>
            </a:r>
            <a:br>
              <a:rPr lang="en-US" dirty="0" smtClean="0"/>
            </a:br>
            <a:r>
              <a:rPr lang="en-US" dirty="0" smtClean="0"/>
              <a:t>school website?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7" y="2047875"/>
            <a:ext cx="3862388" cy="4056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02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0424" y="0"/>
            <a:ext cx="1126485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741799">
            <a:off x="-121668" y="2726803"/>
            <a:ext cx="9387337" cy="212862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ienberg.dadeschools.net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5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183880" cy="1051560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Then where do you click?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81200"/>
            <a:ext cx="3890962" cy="389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70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515874" cy="2583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073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And to go there from home?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09800"/>
            <a:ext cx="4191000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83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What if they want a log-in name?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5600700" cy="4052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299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What if they want a log-in name?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5600700" cy="4052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442912" y="2971799"/>
            <a:ext cx="8229600" cy="153742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90419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What if they want a password?</a:t>
            </a:r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57400"/>
            <a:ext cx="5119688" cy="3834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646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Look at the school website.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7051675" cy="461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118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468" y="2209800"/>
            <a:ext cx="5099263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What if they want a password?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85800" y="3490912"/>
            <a:ext cx="7848600" cy="17526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41022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8" y="609600"/>
            <a:ext cx="7503551" cy="5649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131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fienberg.dadeschools.net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3536" y="1600200"/>
            <a:ext cx="691692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370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1000" y="1828800"/>
            <a:ext cx="8077200" cy="2895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Got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743200"/>
            <a:ext cx="7696200" cy="338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 smtClean="0"/>
              <a:t> </a:t>
            </a:r>
            <a:r>
              <a:rPr lang="en-US" sz="4800" b="1" dirty="0" smtClean="0">
                <a:solidFill>
                  <a:schemeClr val="bg1"/>
                </a:solidFill>
              </a:rPr>
              <a:t>fienberg.dadeschools.net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34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Click on ‘Media Center’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3536" y="1600200"/>
            <a:ext cx="691692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Notched Right Arrow 6"/>
          <p:cNvSpPr/>
          <p:nvPr/>
        </p:nvSpPr>
        <p:spPr>
          <a:xfrm rot="20357245">
            <a:off x="97996" y="4078513"/>
            <a:ext cx="2121408" cy="941832"/>
          </a:xfrm>
          <a:prstGeom prst="notch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0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Now you’re at the Media Center </a:t>
            </a:r>
            <a:br>
              <a:rPr lang="en-US" dirty="0" smtClean="0"/>
            </a:br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18414" y="1600200"/>
            <a:ext cx="330717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00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Click on ‘Students’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18414" y="1600200"/>
            <a:ext cx="330717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Notched Right Arrow 2"/>
          <p:cNvSpPr/>
          <p:nvPr/>
        </p:nvSpPr>
        <p:spPr>
          <a:xfrm>
            <a:off x="3124200" y="4627435"/>
            <a:ext cx="978408" cy="484632"/>
          </a:xfrm>
          <a:prstGeom prst="notch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1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What do you see?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24200"/>
            <a:ext cx="291465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2686050"/>
            <a:ext cx="2904203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81600" y="5329236"/>
            <a:ext cx="255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   Research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7229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Click="0" advTm="10000">
        <p14:honeycomb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198</Words>
  <Application>Microsoft Office PowerPoint</Application>
  <PresentationFormat>On-screen Show (4:3)</PresentationFormat>
  <Paragraphs>44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There’s more to our library than just books</vt:lpstr>
      <vt:lpstr>A lot of our library  is online</vt:lpstr>
      <vt:lpstr>Look at the school website.</vt:lpstr>
      <vt:lpstr>fienberg.dadeschools.net</vt:lpstr>
      <vt:lpstr>Got it?</vt:lpstr>
      <vt:lpstr>Click on ‘Media Center’</vt:lpstr>
      <vt:lpstr>Now you’re at the Media Center  home page</vt:lpstr>
      <vt:lpstr>Click on ‘Students’</vt:lpstr>
      <vt:lpstr>What do you see?</vt:lpstr>
      <vt:lpstr>PowerPoint Presentation</vt:lpstr>
      <vt:lpstr>PowerPoint Presentation</vt:lpstr>
      <vt:lpstr>PowerPoint Presentation</vt:lpstr>
      <vt:lpstr>Important! Important! Important!</vt:lpstr>
      <vt:lpstr>Log-in =</vt:lpstr>
      <vt:lpstr>Password =</vt:lpstr>
      <vt:lpstr>Let’s go HERE</vt:lpstr>
      <vt:lpstr>Click here for ‘Research’</vt:lpstr>
      <vt:lpstr>There are several encyclopedia here for elementary school students</vt:lpstr>
      <vt:lpstr>And for middle school students</vt:lpstr>
      <vt:lpstr>Try them and see!</vt:lpstr>
      <vt:lpstr>Can you remember all that?</vt:lpstr>
      <vt:lpstr>What’s the address of the  school website?</vt:lpstr>
      <vt:lpstr>fienberg.dadeschools.net</vt:lpstr>
      <vt:lpstr>Then where do you click?</vt:lpstr>
      <vt:lpstr>PowerPoint Presentation</vt:lpstr>
      <vt:lpstr>And to go there from home?</vt:lpstr>
      <vt:lpstr>What if they want a log-in name?</vt:lpstr>
      <vt:lpstr>What if they want a log-in name?</vt:lpstr>
      <vt:lpstr>What if they want a password?</vt:lpstr>
      <vt:lpstr>What if they want a password?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the address  of the school web page?</dc:title>
  <dc:creator>Ook!</dc:creator>
  <cp:lastModifiedBy>Ook!</cp:lastModifiedBy>
  <cp:revision>15</cp:revision>
  <dcterms:created xsi:type="dcterms:W3CDTF">2011-09-21T01:30:32Z</dcterms:created>
  <dcterms:modified xsi:type="dcterms:W3CDTF">2012-01-14T14:25:01Z</dcterms:modified>
</cp:coreProperties>
</file>