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28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65D8-556F-4D16-B1B2-5DC4BF07489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There’s more to our library</a:t>
            </a:r>
            <a:br>
              <a:rPr lang="en-US" b="1" dirty="0" smtClean="0"/>
            </a:br>
            <a:r>
              <a:rPr lang="en-US" b="1" dirty="0" smtClean="0"/>
              <a:t>than just books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3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2011363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1866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8862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make book reports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14950" y="477875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About </a:t>
            </a:r>
          </a:p>
          <a:p>
            <a:r>
              <a:rPr lang="en-US" sz="3200" b="1" dirty="0" smtClean="0"/>
              <a:t>author visits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45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1966912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3800475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stop bullying /</a:t>
            </a:r>
          </a:p>
          <a:p>
            <a:r>
              <a:rPr lang="en-US" sz="3200" b="1" dirty="0" smtClean="0"/>
              <a:t>Best Buddies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81524" y="41910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Community Service forms + information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29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220963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6762"/>
            <a:ext cx="49815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83025"/>
            <a:ext cx="2881312" cy="154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505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News for kids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3124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Author sites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4887" y="5791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Moving, talking books for little kids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85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Important! Important! Important!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8077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4900" y="29718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If you go to these sites from home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             you may need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a log-in name and a password.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Log-in =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</a:t>
            </a:r>
          </a:p>
          <a:p>
            <a:pPr marL="0" indent="0">
              <a:buNone/>
            </a:pPr>
            <a:r>
              <a:rPr lang="en-US" sz="9600" b="1" dirty="0"/>
              <a:t> </a:t>
            </a:r>
            <a:r>
              <a:rPr lang="en-US" sz="9600" b="1" dirty="0" smtClean="0"/>
              <a:t>   </a:t>
            </a:r>
            <a:r>
              <a:rPr lang="en-US" sz="9600" b="1" dirty="0" err="1" smtClean="0"/>
              <a:t>miamidade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497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Password =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</a:t>
            </a:r>
          </a:p>
          <a:p>
            <a:pPr marL="0" indent="0">
              <a:buNone/>
            </a:pPr>
            <a:r>
              <a:rPr lang="en-US" sz="9600" b="1" dirty="0"/>
              <a:t> </a:t>
            </a:r>
            <a:r>
              <a:rPr lang="en-US" sz="9600" b="1" dirty="0" smtClean="0"/>
              <a:t>   </a:t>
            </a:r>
            <a:r>
              <a:rPr lang="en-US" sz="9600" b="1" dirty="0" err="1" smtClean="0"/>
              <a:t>miamidade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184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go HERE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2959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Click here for ‘Research’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33562"/>
            <a:ext cx="52959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There are several encyclopedia here for elementary school students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655" y="1600200"/>
            <a:ext cx="35506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for middle school students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971800" cy="496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 lot of our library </a:t>
            </a:r>
            <a:br>
              <a:rPr lang="en-US" dirty="0" smtClean="0"/>
            </a:br>
            <a:r>
              <a:rPr lang="en-US" dirty="0" smtClean="0"/>
              <a:t>is online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2133600"/>
            <a:ext cx="4545330" cy="35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1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47800"/>
            <a:ext cx="7010400" cy="3048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Try them and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Can you remember all that?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1"/>
            <a:ext cx="342870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What’s the address of the </a:t>
            </a:r>
            <a:br>
              <a:rPr lang="en-US" dirty="0" smtClean="0"/>
            </a:br>
            <a:r>
              <a:rPr lang="en-US" dirty="0" smtClean="0"/>
              <a:t>school website?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47875"/>
            <a:ext cx="3862388" cy="405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424" y="0"/>
            <a:ext cx="1126485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41799">
            <a:off x="-121668" y="2726803"/>
            <a:ext cx="9387337" cy="212862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ienberg.dadeschools.net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183880" cy="105156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Then where do you click?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890962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515874" cy="258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to go there from home?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191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8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log-in name?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00700" cy="4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9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log-in name?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00700" cy="4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42912" y="2971799"/>
            <a:ext cx="8229600" cy="1537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 smtClean="0"/>
              <a:t>miamidade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904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password?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119688" cy="383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Look at the school website.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51675" cy="4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1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68" y="2209800"/>
            <a:ext cx="509926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password?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3490912"/>
            <a:ext cx="7848600" cy="1752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err="1" smtClean="0"/>
              <a:t>miamidade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02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609600"/>
            <a:ext cx="7503551" cy="564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3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fienberg.dadeschools.net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536" y="1600200"/>
            <a:ext cx="691692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1828800"/>
            <a:ext cx="80772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Got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43200"/>
            <a:ext cx="7696200" cy="33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fienberg.dadeschools.net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Click on ‘Media Center’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536" y="1600200"/>
            <a:ext cx="691692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otched Right Arrow 6"/>
          <p:cNvSpPr/>
          <p:nvPr/>
        </p:nvSpPr>
        <p:spPr>
          <a:xfrm rot="20357245">
            <a:off x="97996" y="4078513"/>
            <a:ext cx="2121408" cy="941832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you’re at the Media Center 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8414" y="1600200"/>
            <a:ext cx="33071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Click on ‘Students’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8414" y="1600200"/>
            <a:ext cx="33071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3124200" y="4627435"/>
            <a:ext cx="978408" cy="484632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914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686050"/>
            <a:ext cx="290420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5329236"/>
            <a:ext cx="255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Research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22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202</Words>
  <Application>Microsoft Office PowerPoint</Application>
  <PresentationFormat>On-screen Show (4:3)</PresentationFormat>
  <Paragraphs>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There’s more to our library than just books</vt:lpstr>
      <vt:lpstr>A lot of our library  is online</vt:lpstr>
      <vt:lpstr>Look at the school website.</vt:lpstr>
      <vt:lpstr>fienberg.dadeschools.net</vt:lpstr>
      <vt:lpstr>Got it?</vt:lpstr>
      <vt:lpstr>Click on ‘Media Center’</vt:lpstr>
      <vt:lpstr>Now you’re at the Media Center  home page</vt:lpstr>
      <vt:lpstr>Click on ‘Students’</vt:lpstr>
      <vt:lpstr>What do you see?</vt:lpstr>
      <vt:lpstr>PowerPoint Presentation</vt:lpstr>
      <vt:lpstr>PowerPoint Presentation</vt:lpstr>
      <vt:lpstr>PowerPoint Presentation</vt:lpstr>
      <vt:lpstr>Important! Important! Important!</vt:lpstr>
      <vt:lpstr>Log-in =</vt:lpstr>
      <vt:lpstr>Password =</vt:lpstr>
      <vt:lpstr>Let’s go HERE</vt:lpstr>
      <vt:lpstr>Click here for ‘Research’</vt:lpstr>
      <vt:lpstr>There are several encyclopedia here for elementary school students</vt:lpstr>
      <vt:lpstr>And for middle school students</vt:lpstr>
      <vt:lpstr>Try them and see!</vt:lpstr>
      <vt:lpstr>Can you remember all that?</vt:lpstr>
      <vt:lpstr>What’s the address of the  school website?</vt:lpstr>
      <vt:lpstr>fienberg.dadeschools.net</vt:lpstr>
      <vt:lpstr>Then where do you click?</vt:lpstr>
      <vt:lpstr>PowerPoint Presentation</vt:lpstr>
      <vt:lpstr>And to go there from home?</vt:lpstr>
      <vt:lpstr>What if they want a log-in name?</vt:lpstr>
      <vt:lpstr>What if they want a log-in name?</vt:lpstr>
      <vt:lpstr>What if they want a password?</vt:lpstr>
      <vt:lpstr>What if they want a password?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address  of the school web page?</dc:title>
  <dc:creator>Ook!</dc:creator>
  <cp:lastModifiedBy>Ook!</cp:lastModifiedBy>
  <cp:revision>14</cp:revision>
  <dcterms:created xsi:type="dcterms:W3CDTF">2011-09-21T01:30:32Z</dcterms:created>
  <dcterms:modified xsi:type="dcterms:W3CDTF">2011-10-01T04:39:55Z</dcterms:modified>
</cp:coreProperties>
</file>