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6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7B5C-1998-0B44-B678-6FAE17DC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325B1-0074-CD43-8133-CB2AAE0B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2599-073B-3C49-B099-A2DDAC04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F938-95A7-AF48-8336-CF91D9AA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026B-E086-984B-9C6D-0E913FFA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37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19F2-63AA-5A42-B6C3-542C054C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65A81-75D6-C04D-B32C-B30F59979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7625-D92A-4D40-A257-BFB2DD02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1D0D-D0BC-BF4A-9BA4-A8D71FC0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E5B2-5885-4943-8331-4C8E007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6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4B55F-3C8A-1945-869C-B0DA123D4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BF309-4FE3-6341-AC58-47E519BA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5549-2D19-4047-A9A3-FE139B50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463-0109-3945-BA4A-F253FE7C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1A50-C907-DB40-A870-1864B4D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49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5F4-661D-8541-B997-E55DABB2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1B8B-11C0-2042-B94D-9A051C78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C0F7-7486-2E49-A912-ABE42B94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FCB-3E2A-6E47-B472-795EE7A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BE3C-EB79-E749-B4A9-9126609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8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5188-B3A0-6D4D-B77B-1E631E85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AF36-2DBB-0B45-9C8D-EA78133E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15C1-51B2-124B-9262-7CD1DDBD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CF95-E7A5-A64B-8EDB-B4E5FBED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AA25-4D0F-C546-BB0C-22B30D90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36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E4A6-BAF3-9F43-A0D1-7F0E112D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ADC4-9699-FF4B-BF2C-662962390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AAD-56B4-CF4A-865A-CF27C0CF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CE08-298E-BF47-ADCB-17D0BF71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55609-65BD-694B-A8D7-EBB1D947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917F-FC46-D840-8F37-A6D7BCA7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533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979C-927A-6A4C-B9C3-4F48BF07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B626-4CA9-E543-81F0-34F1B970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550D-1DC2-224A-8329-6A57E5C8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E784D-4E69-104C-861A-C9B9B5A9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CA46-2A74-9F4D-8B8C-C598DB980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76B89-22E9-C94A-B01D-FDE07F08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9C7DD-F783-FE49-8DB0-A38EC2BC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65315-10CF-124D-AAA0-A087ED4B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14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C00B-5DFF-6442-B4EC-B2BEE64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F7C10-1355-EF42-B8D8-11C6C4C3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05ED-6ED8-AE48-A5EE-4B7B0161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FA2C4-51A9-6947-8C97-CB0F92FF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9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8ED4-EB6A-A34F-B860-B313E3C7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CCCB-9B2E-5C41-9571-1BB114DC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60B0-4641-2345-9A13-A8FEC0B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17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2D4A-6CA9-F843-A9A0-76F394ED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7A7B-B983-D14B-8DD9-E1238ACA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0E06-4402-BB42-B140-B0AD49C2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CC67-06CD-514F-BDFD-251E9017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D1C4-4229-D24D-844A-DEF6A43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C1EAC-05BF-6A40-906E-2E184629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F82D-CFAE-B844-A6E6-A04900EB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6642E-48C7-C642-80C7-36F586F0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C01AC-D8B2-7D4C-8291-94044157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C8D4-04EB-014E-AC03-4A2F0631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FDE2D-93CA-264D-97DC-7B71CC7F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4196-A755-C94B-A0F4-4F007FF2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82CBB-DF68-BE45-BB49-9C3C76E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450F-8B48-CD46-8560-67CB1CCA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C13C-0155-584B-ACB2-61C7C241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97AD-7661-D545-9B83-AB4E81243EF3}" type="datetimeFigureOut">
              <a:rPr lang="en-DE" smtClean="0"/>
              <a:t>12.01.22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80D6-A63F-3F4E-B5C6-F0FEB4AF2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1FC7-F832-284B-8D20-21907C145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D628-9083-0140-8DE6-922EB3E44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5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6566-3722-CC4F-8FF0-B000FE23A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DE" dirty="0"/>
              <a:t>Milenstein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E8B7-6716-AD4B-9C08-54A6F7AA7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1655762"/>
          </a:xfrm>
        </p:spPr>
        <p:txBody>
          <a:bodyPr/>
          <a:lstStyle/>
          <a:p>
            <a:r>
              <a:rPr lang="en-DE" dirty="0"/>
              <a:t>Meilenstein </a:t>
            </a:r>
            <a:r>
              <a:rPr lang="de-DE" dirty="0"/>
              <a:t>3</a:t>
            </a:r>
            <a:r>
              <a:rPr lang="en-DE" dirty="0"/>
              <a:t> Projekt AWP 3D Rechnersehen/ Projekt Intelligente Systeme: </a:t>
            </a:r>
            <a:r>
              <a:rPr lang="de-DE" dirty="0"/>
              <a:t>Umsetzung Teil 2</a:t>
            </a:r>
            <a:endParaRPr lang="en-DE" dirty="0"/>
          </a:p>
          <a:p>
            <a:r>
              <a:rPr lang="en-DE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FDCB9-C11D-C540-A693-B5AA52BFB7F5}"/>
              </a:ext>
            </a:extLst>
          </p:cNvPr>
          <p:cNvSpPr/>
          <p:nvPr/>
        </p:nvSpPr>
        <p:spPr>
          <a:xfrm>
            <a:off x="3048000" y="4715107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kern="1400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Felix Fleisch, Bruno Reinhold </a:t>
            </a:r>
          </a:p>
          <a:p>
            <a:pPr algn="ctr"/>
            <a:r>
              <a:rPr lang="de-DE" sz="1600" kern="1400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Wintersemester 2021/2022</a:t>
            </a:r>
            <a:endParaRPr lang="en-DE" sz="1600" kern="1400" spc="-5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4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AD-A7B8-AF43-B306-C8E92EE5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5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Projektüberblick Milenstein 2 </a:t>
            </a:r>
          </a:p>
        </p:txBody>
      </p:sp>
      <p:pic>
        <p:nvPicPr>
          <p:cNvPr id="5" name="Picture 4" descr="A picture containing text, floor, indoor, table&#10;&#10;Description automatically generated">
            <a:extLst>
              <a:ext uri="{FF2B5EF4-FFF2-40B4-BE49-F238E27FC236}">
                <a16:creationId xmlns:a16="http://schemas.microsoft.com/office/drawing/2014/main" id="{735633F7-3351-5C49-8A54-8DA96D3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1299051"/>
            <a:ext cx="4892842" cy="1972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8D1C8-ABA5-084C-AA90-CFAC6CB932C6}"/>
              </a:ext>
            </a:extLst>
          </p:cNvPr>
          <p:cNvSpPr txBox="1"/>
          <p:nvPr/>
        </p:nvSpPr>
        <p:spPr>
          <a:xfrm>
            <a:off x="529390" y="3278089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Abb.1: Testaufbau </a:t>
            </a:r>
          </a:p>
        </p:txBody>
      </p:sp>
      <p:pic>
        <p:nvPicPr>
          <p:cNvPr id="8" name="Picture 7" descr="A close up of a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AE770948-37D4-5240-AFCB-3D9133F3D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0" y="4094841"/>
            <a:ext cx="3541175" cy="19845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97987-6EC9-B54C-A85D-5D2E86597D32}"/>
              </a:ext>
            </a:extLst>
          </p:cNvPr>
          <p:cNvSpPr txBox="1"/>
          <p:nvPr/>
        </p:nvSpPr>
        <p:spPr>
          <a:xfrm>
            <a:off x="529390" y="6079363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Abb.2: Video-Frame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5D2BC-21B5-814A-888D-D6EA7E1F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021963"/>
            <a:ext cx="3733800" cy="20574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67D4CD5-FDD5-0E48-A757-A414A391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299051"/>
            <a:ext cx="3733800" cy="2061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DDDFBA-63F9-E546-A024-692DDDBDBC14}"/>
              </a:ext>
            </a:extLst>
          </p:cNvPr>
          <p:cNvSpPr txBox="1"/>
          <p:nvPr/>
        </p:nvSpPr>
        <p:spPr>
          <a:xfrm>
            <a:off x="7620000" y="3360420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Abb.3: Canny-Edges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396D4-BF6C-574C-BD17-6234B74C98B4}"/>
              </a:ext>
            </a:extLst>
          </p:cNvPr>
          <p:cNvSpPr txBox="1"/>
          <p:nvPr/>
        </p:nvSpPr>
        <p:spPr>
          <a:xfrm>
            <a:off x="7620000" y="6081619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Abb.4: Hough-Lines </a:t>
            </a:r>
          </a:p>
        </p:txBody>
      </p:sp>
    </p:spTree>
    <p:extLst>
      <p:ext uri="{BB962C8B-B14F-4D97-AF65-F5344CB8AC3E}">
        <p14:creationId xmlns:p14="http://schemas.microsoft.com/office/powerpoint/2010/main" val="41467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0769-50EE-3944-B6C4-E9D8EAC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Projektüberblick Milenstein 3</a:t>
            </a:r>
          </a:p>
        </p:txBody>
      </p:sp>
      <p:pic>
        <p:nvPicPr>
          <p:cNvPr id="5" name="Picture 4" descr="A close up of a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E698DF2C-E5F1-FD46-9714-137C1B83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772"/>
            <a:ext cx="3698616" cy="2072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20B54-FDFD-AB47-A933-C35347F0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32" y="2795191"/>
            <a:ext cx="4420268" cy="3579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3E6E3-BB5D-1547-852F-AE3112FA3071}"/>
              </a:ext>
            </a:extLst>
          </p:cNvPr>
          <p:cNvCxnSpPr/>
          <p:nvPr/>
        </p:nvCxnSpPr>
        <p:spPr>
          <a:xfrm>
            <a:off x="4828674" y="2974149"/>
            <a:ext cx="1716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C8B2B1-C236-4A4D-BE99-6EB7663B1EDF}"/>
              </a:ext>
            </a:extLst>
          </p:cNvPr>
          <p:cNvSpPr txBox="1"/>
          <p:nvPr/>
        </p:nvSpPr>
        <p:spPr>
          <a:xfrm>
            <a:off x="838200" y="4010526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Abb.1: Video-Frame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412F1-1B02-2E4D-885B-E0C4EE423192}"/>
              </a:ext>
            </a:extLst>
          </p:cNvPr>
          <p:cNvSpPr txBox="1"/>
          <p:nvPr/>
        </p:nvSpPr>
        <p:spPr>
          <a:xfrm>
            <a:off x="6933532" y="3239064"/>
            <a:ext cx="4892842" cy="37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Abb.2: Region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02D17-7019-1F42-A296-A0A30B048740}"/>
              </a:ext>
            </a:extLst>
          </p:cNvPr>
          <p:cNvSpPr txBox="1"/>
          <p:nvPr/>
        </p:nvSpPr>
        <p:spPr>
          <a:xfrm>
            <a:off x="838200" y="4828674"/>
            <a:ext cx="6733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-&gt; Hough-Lines bestimmen Lage des Seils</a:t>
            </a:r>
          </a:p>
          <a:p>
            <a:r>
              <a:rPr lang="en-DE" dirty="0"/>
              <a:t>-&gt; Bestimmung der Schnittpunkte von Hough-Lines und Bildrand </a:t>
            </a:r>
          </a:p>
          <a:p>
            <a:r>
              <a:rPr lang="en-DE" dirty="0"/>
              <a:t>-&gt; Bestimmung der Breite des Seils mithilfe des Edgebildes</a:t>
            </a:r>
          </a:p>
          <a:p>
            <a:r>
              <a:rPr lang="en-DE" dirty="0"/>
              <a:t>-&gt; Croping </a:t>
            </a:r>
          </a:p>
          <a:p>
            <a:r>
              <a:rPr lang="en-DE" dirty="0"/>
              <a:t>-&gt; Drehung </a:t>
            </a:r>
          </a:p>
        </p:txBody>
      </p:sp>
    </p:spTree>
    <p:extLst>
      <p:ext uri="{BB962C8B-B14F-4D97-AF65-F5344CB8AC3E}">
        <p14:creationId xmlns:p14="http://schemas.microsoft.com/office/powerpoint/2010/main" val="39628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2F6581-BC9D-454B-A112-0959A130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DE"/>
              <a:t>Projektüberblick </a:t>
            </a:r>
            <a:r>
              <a:rPr lang="en-DE" dirty="0"/>
              <a:t>Milenstein 3</a:t>
            </a:r>
          </a:p>
        </p:txBody>
      </p:sp>
      <p:pic>
        <p:nvPicPr>
          <p:cNvPr id="12" name="Picture 11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A4F440BA-0EDA-4C4B-A548-C14408C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4992"/>
            <a:ext cx="5131895" cy="3308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BE6F00-D3A9-9649-BDDA-7134EA3D184D}"/>
              </a:ext>
            </a:extLst>
          </p:cNvPr>
          <p:cNvSpPr txBox="1"/>
          <p:nvPr/>
        </p:nvSpPr>
        <p:spPr>
          <a:xfrm>
            <a:off x="3176337" y="5083008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39214-B6BA-4C4B-B3E0-7AD50D96E3B1}"/>
              </a:ext>
            </a:extLst>
          </p:cNvPr>
          <p:cNvSpPr txBox="1"/>
          <p:nvPr/>
        </p:nvSpPr>
        <p:spPr>
          <a:xfrm rot="16200000">
            <a:off x="9890" y="3919956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distance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28545-AC56-3B43-82DF-294EE945BE86}"/>
              </a:ext>
            </a:extLst>
          </p:cNvPr>
          <p:cNvSpPr txBox="1"/>
          <p:nvPr/>
        </p:nvSpPr>
        <p:spPr>
          <a:xfrm rot="16200000">
            <a:off x="69864" y="2706818"/>
            <a:ext cx="137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orrelation</a:t>
            </a:r>
          </a:p>
          <a:p>
            <a:endParaRPr lang="en-DE" sz="1200" dirty="0"/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E323316-BFFE-F745-AD62-F69BD3437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39" y="1774991"/>
            <a:ext cx="4366061" cy="3308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2DF10B-2096-5742-9191-7A7F731EA47A}"/>
              </a:ext>
            </a:extLst>
          </p:cNvPr>
          <p:cNvSpPr txBox="1"/>
          <p:nvPr/>
        </p:nvSpPr>
        <p:spPr>
          <a:xfrm>
            <a:off x="8978263" y="5083007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CF934-5B62-5C47-9940-B5595D0FF213}"/>
              </a:ext>
            </a:extLst>
          </p:cNvPr>
          <p:cNvSpPr txBox="1"/>
          <p:nvPr/>
        </p:nvSpPr>
        <p:spPr>
          <a:xfrm rot="16200000">
            <a:off x="6171368" y="3919956"/>
            <a:ext cx="137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distance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4B498E-CAAF-EF42-A4D5-594B17108ABC}"/>
              </a:ext>
            </a:extLst>
          </p:cNvPr>
          <p:cNvSpPr txBox="1"/>
          <p:nvPr/>
        </p:nvSpPr>
        <p:spPr>
          <a:xfrm>
            <a:off x="7728284" y="5736467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Abb.2: Bewegung des Seils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3A599C-E807-4740-A09D-CB4B0B321890}"/>
              </a:ext>
            </a:extLst>
          </p:cNvPr>
          <p:cNvSpPr txBox="1"/>
          <p:nvPr/>
        </p:nvSpPr>
        <p:spPr>
          <a:xfrm>
            <a:off x="1591389" y="5736467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Abb.1: Korrelation der Markierungen</a:t>
            </a:r>
          </a:p>
        </p:txBody>
      </p:sp>
    </p:spTree>
    <p:extLst>
      <p:ext uri="{BB962C8B-B14F-4D97-AF65-F5344CB8AC3E}">
        <p14:creationId xmlns:p14="http://schemas.microsoft.com/office/powerpoint/2010/main" val="14938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112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Milenstein 3 </vt:lpstr>
      <vt:lpstr>Projektüberblick Milenstein 2 </vt:lpstr>
      <vt:lpstr>Projektüberblick Milenstein 3</vt:lpstr>
      <vt:lpstr>Projektüberblick Milenstein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Milenstein 3 </dc:title>
  <dc:creator>Bruno Reinhold</dc:creator>
  <cp:lastModifiedBy>Bruno Reinhold</cp:lastModifiedBy>
  <cp:revision>4</cp:revision>
  <dcterms:created xsi:type="dcterms:W3CDTF">2022-01-11T14:57:51Z</dcterms:created>
  <dcterms:modified xsi:type="dcterms:W3CDTF">2022-01-12T15:03:19Z</dcterms:modified>
</cp:coreProperties>
</file>