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4C9-4975-7347-A2A7-25B9845A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C4C5C-DB51-0D40-A44B-8E74D3ED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11F9-8E47-9E45-9AF4-A76263C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BDD7-FBA5-054E-86F9-AF41A448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AA89-B005-E34B-AD75-F296097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01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D1C5-D869-9F4C-9CB0-8731925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35236-331A-1D4B-954C-33808991D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8323-E362-6649-A35A-4FB68BD8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8A6A-91AB-6149-9F92-39B76D70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536B-97F3-B540-A501-1732FBB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6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FA294-924E-2F4A-B32A-FF71461A0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8583-357A-9348-A606-8D1C0C75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5345-C361-FB42-9A79-A915D668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8984-1768-B846-99EE-775D509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CB4E-3957-6840-A8E3-A77DD51B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44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CAD-8806-0B4A-8BE9-6114FDB0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5184-99F4-AF4F-8F93-1C953E1D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345F-C9FB-B146-851F-76CFAA1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2A21-3C51-CC45-9D68-C76BAA11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42BF-B59D-0749-B9AE-A7F82C5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680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6896-8D01-AC48-BE4F-768D8B8A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5EEF-11A3-5B42-BC38-EAA6104A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3A05-1BFC-7945-AA6F-F7957270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01DC-7C10-2649-B6A8-E677504B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8985-68F3-9A4D-981E-1E9A3F9A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1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4C10-BCDB-E147-BB76-FAD21B1F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9EDD-1771-BA4A-AEE9-1560659B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6107-5876-2F49-8C10-B0837E92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9587-291F-144B-9227-9BCDD227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9253-DCF3-754B-9A8C-D64D0F7C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25BE-453E-B744-87F9-6D1899CC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8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6D05-197F-FF4C-8CCA-62331D2E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2C6DB-A782-7348-BF2F-E72F66C0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1194-F967-E64C-A971-990F6ACA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3C539-F658-7843-B3FF-B1C5CBA6E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B9B1A-2729-294F-B0B7-1F27FCBC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BFA61-4643-FF41-8B79-ECB466F0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BEDB4-2945-AA48-97F9-DFF266D4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4D350-1657-D143-B2A0-E5681EC8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D5A0-86B4-F345-862F-9C9225D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20BF-E516-2742-B8B9-AF4DA51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9D3E5-5F0A-7745-94BB-D8D16CA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A861-EDEB-6943-B4D4-A8EE50C5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18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5F16-251E-1740-94CB-4DEB6D51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98B52-65D9-BA49-B5FF-DAB48BFA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1B475-9CB3-3B43-A6BD-6FAB6629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69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107-21E3-E346-9A61-FA7658DF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F057-8C79-4A48-8AE5-E90F6799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903DE-1C60-2144-BE3E-FBD000C0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0BBB-B907-B54E-91C1-071A7EE7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3204-4E0E-1F4C-A115-8398B53B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EB613-C032-604A-BB87-32DADAD9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35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DE74-2340-ED45-8B12-43F0D480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34765-3ED6-D142-A445-FD93CD869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69134-1984-6F45-BA4B-25AE8F8A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0D5AE-6398-0641-AB5A-72A2DB14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E45C-8EB2-5544-8FD3-878E84F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21B23-1543-6E41-983E-FB17D8C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91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000E5-DBC5-1E43-95A8-83A1E0E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EC393-656D-914E-B291-155B652C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C07E-4309-9342-984A-F1CAB835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C11C-0DD5-1548-9627-1066BE4624AE}" type="datetimeFigureOut">
              <a:rPr lang="en-DE" smtClean="0"/>
              <a:t>14.12.21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186D-7735-7A49-833F-4E5C1CAF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3742-B634-AD46-9F68-1FF85EEB6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2A93-C1B9-0C44-AAE6-6C1ECD68AF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274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FCC3-51E8-F146-95AB-55D08285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DE" dirty="0"/>
              <a:t>Meilenstein </a:t>
            </a:r>
            <a:r>
              <a:rPr lang="de-DE" dirty="0"/>
              <a:t>2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 Teil 1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3EE-5F51-7A4B-92FC-1EF56F43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084" y="1690689"/>
            <a:ext cx="4027716" cy="4403724"/>
          </a:xfrm>
        </p:spPr>
        <p:txBody>
          <a:bodyPr>
            <a:normAutofit/>
          </a:bodyPr>
          <a:lstStyle/>
          <a:p>
            <a:r>
              <a:rPr lang="de-DE" sz="1800" dirty="0"/>
              <a:t>Gesamtansicht mit Kamera, welche auf das Seil vor einheitlichem Hintergrund gerichtet ist (oben).</a:t>
            </a:r>
          </a:p>
          <a:p>
            <a:r>
              <a:rPr lang="de-DE" sz="1800" dirty="0"/>
              <a:t>Umlenkrolle mit Motor und Steuerung (unten links).</a:t>
            </a:r>
          </a:p>
          <a:p>
            <a:r>
              <a:rPr lang="de-DE" sz="1800" dirty="0"/>
              <a:t>Halterung für Umlenkrolle und Kameragestell (unten rechts).</a:t>
            </a:r>
            <a:r>
              <a:rPr lang="en-DE" sz="1800" dirty="0">
                <a:effectLst/>
              </a:rPr>
              <a:t> </a:t>
            </a:r>
            <a:endParaRPr lang="en-DE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835BD-F54E-0C44-8159-D06DAF7FD682}"/>
              </a:ext>
            </a:extLst>
          </p:cNvPr>
          <p:cNvGrpSpPr/>
          <p:nvPr/>
        </p:nvGrpSpPr>
        <p:grpSpPr>
          <a:xfrm>
            <a:off x="1216387" y="1690688"/>
            <a:ext cx="5731510" cy="4403725"/>
            <a:chOff x="0" y="0"/>
            <a:chExt cx="5731510" cy="4403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3D786-E931-B04E-AB08-3C09233B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14575"/>
              <a:ext cx="5731510" cy="20891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361D02-ED7A-1B4E-A4B7-972A017F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05050"/>
              <a:ext cx="1981200" cy="2042795"/>
            </a:xfrm>
            <a:prstGeom prst="rect">
              <a:avLst/>
            </a:prstGeom>
          </p:spPr>
        </p:pic>
        <p:pic>
          <p:nvPicPr>
            <p:cNvPr id="7" name="Picture 6" descr="A picture containing text, floor, indoor, table&#10;&#10;Description automatically generated">
              <a:extLst>
                <a:ext uri="{FF2B5EF4-FFF2-40B4-BE49-F238E27FC236}">
                  <a16:creationId xmlns:a16="http://schemas.microsoft.com/office/drawing/2014/main" id="{93644C2B-4E79-4242-BF72-2C0615A1B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231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FCC3-51E8-F146-95AB-55D08285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DE" dirty="0"/>
              <a:t>Meilenstein </a:t>
            </a:r>
            <a:r>
              <a:rPr lang="de-DE" dirty="0"/>
              <a:t>2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 Teil 1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3EE-5F51-7A4B-92FC-1EF56F43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084" y="1690689"/>
            <a:ext cx="4027716" cy="3694580"/>
          </a:xfrm>
        </p:spPr>
        <p:txBody>
          <a:bodyPr>
            <a:normAutofit/>
          </a:bodyPr>
          <a:lstStyle/>
          <a:p>
            <a:r>
              <a:rPr lang="de-DE" sz="1800" dirty="0"/>
              <a:t>Unbearbeiteter Videoframe</a:t>
            </a:r>
            <a:endParaRPr lang="en-DE" sz="1800" dirty="0"/>
          </a:p>
        </p:txBody>
      </p:sp>
      <p:pic>
        <p:nvPicPr>
          <p:cNvPr id="9" name="Picture 8" descr="A close up of 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7FC98519-DAA2-8344-B690-6C3754B1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4" y="1690689"/>
            <a:ext cx="6592597" cy="36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FCC3-51E8-F146-95AB-55D08285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DE" dirty="0"/>
              <a:t>Meilenstein </a:t>
            </a:r>
            <a:r>
              <a:rPr lang="de-DE" dirty="0"/>
              <a:t>2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 Teil 1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3EE-5F51-7A4B-92FC-1EF56F43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800" y="1690689"/>
            <a:ext cx="3924000" cy="3694580"/>
          </a:xfrm>
        </p:spPr>
        <p:txBody>
          <a:bodyPr>
            <a:normAutofit/>
          </a:bodyPr>
          <a:lstStyle/>
          <a:p>
            <a:r>
              <a:rPr lang="en-DE" sz="1800" dirty="0"/>
              <a:t>Viedeoframe nach anwendung des Canny-Algorithmus</a:t>
            </a:r>
          </a:p>
          <a:p>
            <a:pPr marL="0" indent="0">
              <a:buNone/>
            </a:pPr>
            <a:endParaRPr lang="en-DE" sz="18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BAF1B-C249-F048-89AB-4A6DCAB6CCA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690689"/>
            <a:ext cx="6591600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FCC3-51E8-F146-95AB-55D08285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DE" dirty="0"/>
              <a:t>Meilenstein </a:t>
            </a:r>
            <a:r>
              <a:rPr lang="de-DE" dirty="0"/>
              <a:t>2</a:t>
            </a:r>
            <a:r>
              <a:rPr lang="en-DE" dirty="0"/>
              <a:t> Projekt AWP 3D Rechnersehen/ Projekt Intelligente Systeme: </a:t>
            </a:r>
            <a:r>
              <a:rPr lang="de-DE" dirty="0"/>
              <a:t>Umsetzung  Teil 1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3EE-5F51-7A4B-92FC-1EF56F43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90"/>
            <a:ext cx="3924000" cy="3694580"/>
          </a:xfrm>
        </p:spPr>
        <p:txBody>
          <a:bodyPr>
            <a:normAutofit/>
          </a:bodyPr>
          <a:lstStyle/>
          <a:p>
            <a:r>
              <a:rPr lang="de-DE" sz="1800" dirty="0" err="1"/>
              <a:t>Blob-Detection</a:t>
            </a:r>
            <a:r>
              <a:rPr lang="de-DE" sz="1800" dirty="0"/>
              <a:t> </a:t>
            </a:r>
            <a:endParaRPr lang="en-DE" sz="1800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6249148-9943-4D48-92BD-3F58E642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542"/>
            <a:ext cx="10660716" cy="21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Meilenstein 2 Projekt AWP 3D Rechnersehen/ Projekt Intelligente Systeme: Umsetzung  Teil 1 </vt:lpstr>
      <vt:lpstr>Meilenstein 2 Projekt AWP 3D Rechnersehen/ Projekt Intelligente Systeme: Umsetzung  Teil 1 </vt:lpstr>
      <vt:lpstr>Meilenstein 2 Projekt AWP 3D Rechnersehen/ Projekt Intelligente Systeme: Umsetzung  Teil 1 </vt:lpstr>
      <vt:lpstr>Meilenstein 2 Projekt AWP 3D Rechnersehen/ Projekt Intelligente Systeme: Umsetzung  Teil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2 Projekt AWP 3D Rechnersehen/ Projekt Intelligente Systeme: Umsetzung  Teil 1 </dc:title>
  <dc:creator>Bruno Reinhold</dc:creator>
  <cp:lastModifiedBy>Bruno Reinhold</cp:lastModifiedBy>
  <cp:revision>2</cp:revision>
  <dcterms:created xsi:type="dcterms:W3CDTF">2021-12-14T19:23:27Z</dcterms:created>
  <dcterms:modified xsi:type="dcterms:W3CDTF">2021-12-14T20:00:11Z</dcterms:modified>
</cp:coreProperties>
</file>