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71" r:id="rId8"/>
    <p:sldId id="260" r:id="rId9"/>
    <p:sldId id="264" r:id="rId10"/>
    <p:sldId id="269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6AA3A-ADFE-47CB-BE86-6D6F065FA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069" y="569844"/>
            <a:ext cx="9227520" cy="2137781"/>
          </a:xfrm>
        </p:spPr>
        <p:txBody>
          <a:bodyPr>
            <a:normAutofit/>
          </a:bodyPr>
          <a:lstStyle/>
          <a:p>
            <a:pPr algn="ctr"/>
            <a:r>
              <a:rPr lang="fr-FR" b="1" dirty="0"/>
              <a:t>L</a:t>
            </a:r>
            <a:r>
              <a:rPr lang="fr-FR" b="1" cap="none" dirty="0"/>
              <a:t>e</a:t>
            </a:r>
            <a:r>
              <a:rPr lang="fr-FR" b="1" dirty="0"/>
              <a:t> </a:t>
            </a:r>
            <a:r>
              <a:rPr lang="fr-FR" b="1" cap="none" dirty="0"/>
              <a:t>site</a:t>
            </a:r>
            <a:r>
              <a:rPr lang="fr-FR" b="1" dirty="0"/>
              <a:t> </a:t>
            </a:r>
            <a:r>
              <a:rPr lang="fr-FR" b="1" cap="none" dirty="0"/>
              <a:t>du</a:t>
            </a:r>
            <a:r>
              <a:rPr lang="fr-FR" b="1" dirty="0"/>
              <a:t> COLLECTIF TALIESIN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B061CB-6E68-4F77-BB0C-D09ED4B85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6315" y="5197350"/>
            <a:ext cx="5347993" cy="699867"/>
          </a:xfrm>
        </p:spPr>
        <p:txBody>
          <a:bodyPr>
            <a:noAutofit/>
          </a:bodyPr>
          <a:lstStyle/>
          <a:p>
            <a:r>
              <a:rPr lang="fr-FR" sz="2800" dirty="0"/>
              <a:t>P</a:t>
            </a:r>
            <a:r>
              <a:rPr lang="fr-FR" sz="2800" cap="none" dirty="0"/>
              <a:t>résenté</a:t>
            </a:r>
            <a:r>
              <a:rPr lang="fr-FR" sz="2800" dirty="0"/>
              <a:t> </a:t>
            </a:r>
            <a:r>
              <a:rPr lang="fr-FR" sz="2800" cap="none" dirty="0"/>
              <a:t>par</a:t>
            </a:r>
            <a:r>
              <a:rPr lang="fr-FR" sz="2800" dirty="0"/>
              <a:t> F</a:t>
            </a:r>
            <a:r>
              <a:rPr lang="fr-FR" sz="2800" cap="none" dirty="0"/>
              <a:t>lorent</a:t>
            </a:r>
            <a:r>
              <a:rPr lang="fr-FR" sz="2800" dirty="0"/>
              <a:t> FAVIER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0B152C-813D-44CA-BA9E-FEA4AB4C9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65" y="960782"/>
            <a:ext cx="2542743" cy="254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3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6C7AE6A-4E7D-44C7-900B-D5348D295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37" y="1021163"/>
            <a:ext cx="7712763" cy="568816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E9723F0-AC65-40CE-A500-18EDE114260B}"/>
              </a:ext>
            </a:extLst>
          </p:cNvPr>
          <p:cNvSpPr txBox="1"/>
          <p:nvPr/>
        </p:nvSpPr>
        <p:spPr>
          <a:xfrm>
            <a:off x="145774" y="-100517"/>
            <a:ext cx="7328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/>
              <a:t>6 - Démonstration </a:t>
            </a:r>
            <a:r>
              <a:rPr lang="fr-FR" sz="6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021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91964-15C9-426A-8B18-C8942994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332" y="901935"/>
            <a:ext cx="9603275" cy="788893"/>
          </a:xfrm>
        </p:spPr>
        <p:txBody>
          <a:bodyPr>
            <a:normAutofit fontScale="90000"/>
          </a:bodyPr>
          <a:lstStyle/>
          <a:p>
            <a:r>
              <a:rPr kumimoji="0" lang="fr-FR" sz="4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7 - 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Les améliorations futures du site :</a:t>
            </a:r>
            <a:endParaRPr lang="fr-FR" dirty="0"/>
          </a:p>
        </p:txBody>
      </p:sp>
      <p:grpSp>
        <p:nvGrpSpPr>
          <p:cNvPr id="31" name="Group 5">
            <a:extLst>
              <a:ext uri="{FF2B5EF4-FFF2-40B4-BE49-F238E27FC236}">
                <a16:creationId xmlns:a16="http://schemas.microsoft.com/office/drawing/2014/main" id="{601B829D-DB95-458D-9EA9-F94C12BAB8F1}"/>
              </a:ext>
            </a:extLst>
          </p:cNvPr>
          <p:cNvGrpSpPr/>
          <p:nvPr/>
        </p:nvGrpSpPr>
        <p:grpSpPr>
          <a:xfrm>
            <a:off x="5450969" y="2339951"/>
            <a:ext cx="5621149" cy="1049234"/>
            <a:chOff x="3131840" y="1491630"/>
            <a:chExt cx="5256584" cy="5760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5B7ECDE-1A0F-4B14-914D-3D2722E481D9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Right Triangle 4">
              <a:extLst>
                <a:ext uri="{FF2B5EF4-FFF2-40B4-BE49-F238E27FC236}">
                  <a16:creationId xmlns:a16="http://schemas.microsoft.com/office/drawing/2014/main" id="{68F62C13-212B-4296-BDAD-F277E3458C84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Group 16">
            <a:extLst>
              <a:ext uri="{FF2B5EF4-FFF2-40B4-BE49-F238E27FC236}">
                <a16:creationId xmlns:a16="http://schemas.microsoft.com/office/drawing/2014/main" id="{67BEC412-BFD1-4B72-87CB-38917B28217E}"/>
              </a:ext>
            </a:extLst>
          </p:cNvPr>
          <p:cNvGrpSpPr/>
          <p:nvPr/>
        </p:nvGrpSpPr>
        <p:grpSpPr>
          <a:xfrm>
            <a:off x="5445214" y="3228050"/>
            <a:ext cx="5621149" cy="1049234"/>
            <a:chOff x="3131840" y="1491630"/>
            <a:chExt cx="5256584" cy="5760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56D208-DC02-46B3-B1E7-56E516635CC0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Right Triangle 18">
              <a:extLst>
                <a:ext uri="{FF2B5EF4-FFF2-40B4-BE49-F238E27FC236}">
                  <a16:creationId xmlns:a16="http://schemas.microsoft.com/office/drawing/2014/main" id="{BAE4B634-2FC6-4316-881C-FF99B529C844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Group 19">
            <a:extLst>
              <a:ext uri="{FF2B5EF4-FFF2-40B4-BE49-F238E27FC236}">
                <a16:creationId xmlns:a16="http://schemas.microsoft.com/office/drawing/2014/main" id="{1776AD9B-4A31-4CBE-BE31-29FCBD5D4780}"/>
              </a:ext>
            </a:extLst>
          </p:cNvPr>
          <p:cNvGrpSpPr/>
          <p:nvPr/>
        </p:nvGrpSpPr>
        <p:grpSpPr>
          <a:xfrm>
            <a:off x="5439459" y="4116149"/>
            <a:ext cx="5621149" cy="1049234"/>
            <a:chOff x="3131840" y="1491630"/>
            <a:chExt cx="5256584" cy="57606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39DB3EA-FAF0-4C34-ACE8-02451B59BEAE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Right Triangle 21">
              <a:extLst>
                <a:ext uri="{FF2B5EF4-FFF2-40B4-BE49-F238E27FC236}">
                  <a16:creationId xmlns:a16="http://schemas.microsoft.com/office/drawing/2014/main" id="{72829A3D-108F-44AE-8531-C66317DE6CD0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22">
            <a:extLst>
              <a:ext uri="{FF2B5EF4-FFF2-40B4-BE49-F238E27FC236}">
                <a16:creationId xmlns:a16="http://schemas.microsoft.com/office/drawing/2014/main" id="{0672557E-3AB4-496E-997F-D61E3A1B0182}"/>
              </a:ext>
            </a:extLst>
          </p:cNvPr>
          <p:cNvGrpSpPr/>
          <p:nvPr/>
        </p:nvGrpSpPr>
        <p:grpSpPr>
          <a:xfrm>
            <a:off x="5433704" y="5004247"/>
            <a:ext cx="5621149" cy="1049234"/>
            <a:chOff x="3131840" y="1491630"/>
            <a:chExt cx="5256584" cy="57606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60FDADF-E55F-4842-8F87-9FC82D4B9D8C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Right Triangle 24">
              <a:extLst>
                <a:ext uri="{FF2B5EF4-FFF2-40B4-BE49-F238E27FC236}">
                  <a16:creationId xmlns:a16="http://schemas.microsoft.com/office/drawing/2014/main" id="{475898D1-F34B-407E-A303-F8F1A1500729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25">
            <a:extLst>
              <a:ext uri="{FF2B5EF4-FFF2-40B4-BE49-F238E27FC236}">
                <a16:creationId xmlns:a16="http://schemas.microsoft.com/office/drawing/2014/main" id="{46A48460-7519-4F33-940D-D63290A8EFEE}"/>
              </a:ext>
            </a:extLst>
          </p:cNvPr>
          <p:cNvSpPr txBox="1"/>
          <p:nvPr/>
        </p:nvSpPr>
        <p:spPr>
          <a:xfrm>
            <a:off x="5450969" y="2339951"/>
            <a:ext cx="570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2463ED0E-6254-47C9-9DF3-0D9C30DB93D2}"/>
              </a:ext>
            </a:extLst>
          </p:cNvPr>
          <p:cNvSpPr txBox="1"/>
          <p:nvPr/>
        </p:nvSpPr>
        <p:spPr>
          <a:xfrm>
            <a:off x="5439459" y="3228050"/>
            <a:ext cx="570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27">
            <a:extLst>
              <a:ext uri="{FF2B5EF4-FFF2-40B4-BE49-F238E27FC236}">
                <a16:creationId xmlns:a16="http://schemas.microsoft.com/office/drawing/2014/main" id="{75C4BFE2-AA1F-4FB5-A244-DD805477B578}"/>
              </a:ext>
            </a:extLst>
          </p:cNvPr>
          <p:cNvSpPr txBox="1"/>
          <p:nvPr/>
        </p:nvSpPr>
        <p:spPr>
          <a:xfrm>
            <a:off x="5427949" y="4116149"/>
            <a:ext cx="570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28">
            <a:extLst>
              <a:ext uri="{FF2B5EF4-FFF2-40B4-BE49-F238E27FC236}">
                <a16:creationId xmlns:a16="http://schemas.microsoft.com/office/drawing/2014/main" id="{926FF486-2073-4681-861B-7CDAECD0F8A0}"/>
              </a:ext>
            </a:extLst>
          </p:cNvPr>
          <p:cNvSpPr txBox="1"/>
          <p:nvPr/>
        </p:nvSpPr>
        <p:spPr>
          <a:xfrm>
            <a:off x="5416439" y="5004248"/>
            <a:ext cx="570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29">
            <a:extLst>
              <a:ext uri="{FF2B5EF4-FFF2-40B4-BE49-F238E27FC236}">
                <a16:creationId xmlns:a16="http://schemas.microsoft.com/office/drawing/2014/main" id="{10382139-36EC-45F5-8C32-4480CECDCA09}"/>
              </a:ext>
            </a:extLst>
          </p:cNvPr>
          <p:cNvSpPr txBox="1"/>
          <p:nvPr/>
        </p:nvSpPr>
        <p:spPr>
          <a:xfrm>
            <a:off x="6357644" y="2372377"/>
            <a:ext cx="4391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fr-F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Amélioration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du thème graphique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36">
            <a:extLst>
              <a:ext uri="{FF2B5EF4-FFF2-40B4-BE49-F238E27FC236}">
                <a16:creationId xmlns:a16="http://schemas.microsoft.com/office/drawing/2014/main" id="{8126ED6C-3198-46E2-9A54-6768FB3C3D80}"/>
              </a:ext>
            </a:extLst>
          </p:cNvPr>
          <p:cNvSpPr txBox="1"/>
          <p:nvPr/>
        </p:nvSpPr>
        <p:spPr>
          <a:xfrm>
            <a:off x="5986580" y="4363516"/>
            <a:ext cx="48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Fil d’Ariane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39">
            <a:extLst>
              <a:ext uri="{FF2B5EF4-FFF2-40B4-BE49-F238E27FC236}">
                <a16:creationId xmlns:a16="http://schemas.microsoft.com/office/drawing/2014/main" id="{9F4A00C1-A7BE-449A-A16A-1DD172CDB894}"/>
              </a:ext>
            </a:extLst>
          </p:cNvPr>
          <p:cNvSpPr txBox="1"/>
          <p:nvPr/>
        </p:nvSpPr>
        <p:spPr>
          <a:xfrm>
            <a:off x="5830181" y="3437643"/>
            <a:ext cx="469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Fonction de recherche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42">
            <a:extLst>
              <a:ext uri="{FF2B5EF4-FFF2-40B4-BE49-F238E27FC236}">
                <a16:creationId xmlns:a16="http://schemas.microsoft.com/office/drawing/2014/main" id="{665A6565-CDE2-4518-8B9F-4CFFD54A83A0}"/>
              </a:ext>
            </a:extLst>
          </p:cNvPr>
          <p:cNvSpPr txBox="1"/>
          <p:nvPr/>
        </p:nvSpPr>
        <p:spPr>
          <a:xfrm>
            <a:off x="6357644" y="4940402"/>
            <a:ext cx="4697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…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9" name="Espace réservé du contenu 4">
            <a:extLst>
              <a:ext uri="{FF2B5EF4-FFF2-40B4-BE49-F238E27FC236}">
                <a16:creationId xmlns:a16="http://schemas.microsoft.com/office/drawing/2014/main" id="{EA0FB19B-3455-43ED-8D49-5E5878A0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28" y="2567788"/>
            <a:ext cx="4597680" cy="328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4C91C-C2D3-4238-AC71-DB791569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66" y="2729947"/>
            <a:ext cx="8891445" cy="821367"/>
          </a:xfrm>
        </p:spPr>
        <p:txBody>
          <a:bodyPr>
            <a:normAutofit fontScale="90000"/>
          </a:bodyPr>
          <a:lstStyle/>
          <a:p>
            <a:r>
              <a:rPr lang="fr-FR" sz="4000" b="1" dirty="0"/>
              <a:t>8 - Merci,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4771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B6CE8-F5A2-4498-BCBE-6AEAB631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083" y="923788"/>
            <a:ext cx="9603275" cy="797443"/>
          </a:xfrm>
        </p:spPr>
        <p:txBody>
          <a:bodyPr>
            <a:normAutofit/>
          </a:bodyPr>
          <a:lstStyle/>
          <a:p>
            <a:r>
              <a:rPr lang="fr-FR" sz="4800" b="1" cap="none" dirty="0"/>
              <a:t>Introduction</a:t>
            </a:r>
          </a:p>
        </p:txBody>
      </p:sp>
      <p:pic>
        <p:nvPicPr>
          <p:cNvPr id="5" name="Espace réservé du contenu 4" descr="Profil masculin">
            <a:extLst>
              <a:ext uri="{FF2B5EF4-FFF2-40B4-BE49-F238E27FC236}">
                <a16:creationId xmlns:a16="http://schemas.microsoft.com/office/drawing/2014/main" id="{C6316D4E-62D9-46E5-A13D-EA0E8FE19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7441" y="1721231"/>
            <a:ext cx="4772334" cy="4772334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19510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9B433-98B5-41F9-8A01-6055F86A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11" y="619165"/>
            <a:ext cx="10170578" cy="772490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/>
              <a:t>d</a:t>
            </a:r>
            <a:r>
              <a:rPr lang="fr-FR" sz="4400" b="1" cap="none" dirty="0"/>
              <a:t>éroulement</a:t>
            </a:r>
            <a:r>
              <a:rPr lang="fr-FR" sz="4400" b="1" dirty="0"/>
              <a:t> </a:t>
            </a:r>
            <a:r>
              <a:rPr lang="fr-FR" sz="4400" b="1" cap="none" dirty="0"/>
              <a:t>de ma présentation</a:t>
            </a:r>
            <a:endParaRPr lang="fr-FR" sz="44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B7629E-63F5-4995-968D-0D988DB1F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146" y="2015732"/>
            <a:ext cx="7162332" cy="4223103"/>
          </a:xfrm>
        </p:spPr>
        <p:txBody>
          <a:bodyPr>
            <a:normAutofit/>
          </a:bodyPr>
          <a:lstStyle/>
          <a:p>
            <a:r>
              <a:rPr lang="fr-FR" b="1" dirty="0"/>
              <a:t>1 - P</a:t>
            </a:r>
            <a:r>
              <a:rPr lang="fr-FR" b="1" cap="none" dirty="0"/>
              <a:t>résentation</a:t>
            </a:r>
            <a:r>
              <a:rPr lang="fr-FR" b="1" dirty="0"/>
              <a:t> </a:t>
            </a:r>
            <a:r>
              <a:rPr lang="fr-FR" b="1" cap="none" dirty="0"/>
              <a:t>du projet</a:t>
            </a:r>
          </a:p>
          <a:p>
            <a:r>
              <a:rPr lang="fr-FR" b="1" dirty="0"/>
              <a:t>2 - Conception du site</a:t>
            </a:r>
          </a:p>
          <a:p>
            <a:r>
              <a:rPr lang="fr-FR" b="1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fr-FR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Pourquoi choisir le Framework PHP Symfony ?</a:t>
            </a:r>
            <a:endParaRPr lang="fr-FR" dirty="0"/>
          </a:p>
          <a:p>
            <a:r>
              <a:rPr lang="fr-FR" b="1" dirty="0"/>
              <a:t>4 - MCD (Modèle conceptuel des données)</a:t>
            </a:r>
          </a:p>
          <a:p>
            <a:r>
              <a:rPr lang="fr-FR" b="1" dirty="0"/>
              <a:t>5 - Mailjet est un service d’emailing</a:t>
            </a:r>
          </a:p>
          <a:p>
            <a:r>
              <a:rPr lang="fr-FR" b="1" dirty="0"/>
              <a:t>6 - Démonstration</a:t>
            </a:r>
          </a:p>
          <a:p>
            <a:r>
              <a:rPr lang="fr-FR" b="1" dirty="0"/>
              <a:t>7 - Les a</a:t>
            </a:r>
            <a:r>
              <a:rPr lang="fr-FR" b="1" cap="none" dirty="0"/>
              <a:t>méliorations futures du site</a:t>
            </a:r>
          </a:p>
          <a:p>
            <a:r>
              <a:rPr lang="fr-FR" b="1" dirty="0"/>
              <a:t>8 - Conclusion</a:t>
            </a:r>
            <a:endParaRPr lang="fr-FR" b="1" cap="none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endParaRPr lang="fr-FR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cap="none" dirty="0"/>
          </a:p>
          <a:p>
            <a:pPr marL="0" indent="0">
              <a:buNone/>
            </a:pPr>
            <a:endParaRPr lang="fr-FR" sz="2000" b="1" cap="none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072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DC694-9704-4463-AA03-FEB7A0C1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4" y="622852"/>
            <a:ext cx="10325752" cy="962333"/>
          </a:xfrm>
        </p:spPr>
        <p:txBody>
          <a:bodyPr>
            <a:noAutofit/>
          </a:bodyPr>
          <a:lstStyle/>
          <a:p>
            <a:pPr algn="ctr"/>
            <a:r>
              <a:rPr lang="fr-FR" sz="4800" b="1" dirty="0"/>
              <a:t>1 - P</a:t>
            </a:r>
            <a:r>
              <a:rPr lang="fr-FR" sz="4800" b="1" cap="none" dirty="0"/>
              <a:t>résentation</a:t>
            </a:r>
            <a:r>
              <a:rPr lang="fr-FR" sz="4800" b="1" dirty="0"/>
              <a:t> </a:t>
            </a:r>
            <a:r>
              <a:rPr lang="fr-FR" sz="4800" b="1" cap="none" dirty="0"/>
              <a:t>du projet</a:t>
            </a:r>
            <a:endParaRPr lang="fr-FR" sz="4800" b="1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0F365543-AC09-4955-8FCD-B4A67D736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88" y="2106011"/>
            <a:ext cx="3166804" cy="3166804"/>
          </a:xfr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0C54E0-D940-4C9A-A6E2-7A4C6AC5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234" y="2278639"/>
            <a:ext cx="8031116" cy="45793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839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A0C7EF44-3318-4C15-AEB1-08FB9AB0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171" y="936205"/>
            <a:ext cx="4241438" cy="575388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6AAF445-4358-42F0-9E87-654D9197B060}"/>
              </a:ext>
            </a:extLst>
          </p:cNvPr>
          <p:cNvSpPr txBox="1"/>
          <p:nvPr/>
        </p:nvSpPr>
        <p:spPr>
          <a:xfrm>
            <a:off x="2153478" y="-92765"/>
            <a:ext cx="828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/>
              <a:t>2 - Conception du site :</a:t>
            </a:r>
          </a:p>
        </p:txBody>
      </p:sp>
    </p:spTree>
    <p:extLst>
      <p:ext uri="{BB962C8B-B14F-4D97-AF65-F5344CB8AC3E}">
        <p14:creationId xmlns:p14="http://schemas.microsoft.com/office/powerpoint/2010/main" val="115683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6460B-8861-40CA-BB95-8118A218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5" y="247929"/>
            <a:ext cx="10919790" cy="62671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fr-FR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Pourquoi choisir le Framework PHP Symfony ?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0CF6D7B-E75B-4EC3-958E-1370315BE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42" y="1853647"/>
            <a:ext cx="8428383" cy="50043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4BA01D2-B337-4632-B32D-8D8880DA2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81" y="2373948"/>
            <a:ext cx="4944095" cy="35988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0B2D6DE-3F08-419B-8929-C713B3873030}"/>
              </a:ext>
            </a:extLst>
          </p:cNvPr>
          <p:cNvSpPr txBox="1"/>
          <p:nvPr/>
        </p:nvSpPr>
        <p:spPr>
          <a:xfrm>
            <a:off x="71019" y="0"/>
            <a:ext cx="549592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Framework Symfony</a:t>
            </a:r>
          </a:p>
          <a:p>
            <a:pPr algn="ctr"/>
            <a:endParaRPr lang="fr-FR" sz="1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002060"/>
                </a:solidFill>
              </a:rPr>
              <a:t>Cadre de travail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002060"/>
                </a:solidFill>
              </a:rPr>
              <a:t>Gain en efficacité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002060"/>
                </a:solidFill>
              </a:rPr>
              <a:t>Augmenter la qualité du code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002060"/>
                </a:solidFill>
              </a:rPr>
              <a:t>Structure commune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002060"/>
                </a:solidFill>
              </a:rPr>
              <a:t>Gain de temps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1BE80-8356-4DA2-8DAE-57D98E6199C5}"/>
              </a:ext>
            </a:extLst>
          </p:cNvPr>
          <p:cNvSpPr txBox="1"/>
          <p:nvPr/>
        </p:nvSpPr>
        <p:spPr>
          <a:xfrm>
            <a:off x="8034550" y="1774407"/>
            <a:ext cx="408643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MVC Pattern</a:t>
            </a:r>
            <a:endParaRPr lang="fr-FR" sz="32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002060"/>
                </a:solidFill>
              </a:rPr>
              <a:t>La couche Modèle contenant le traitement logique de vos données.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002060"/>
                </a:solidFill>
              </a:rPr>
              <a:t>La couche Vue, elle représente ce qui est rendu à  l’utilisateur.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002060"/>
                </a:solidFill>
              </a:rPr>
              <a:t>La couche Contrôleur qui correspond au code faisant le lien entre le Modèle et la Vue.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054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A278C5-B87A-4803-B692-5D5DA8ADF9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65" y="755375"/>
            <a:ext cx="9713843" cy="60009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221C3CF-0726-4190-887F-6D22F29C9AA2}"/>
              </a:ext>
            </a:extLst>
          </p:cNvPr>
          <p:cNvSpPr txBox="1"/>
          <p:nvPr/>
        </p:nvSpPr>
        <p:spPr>
          <a:xfrm>
            <a:off x="1003049" y="22198"/>
            <a:ext cx="10387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4 - MCD (MOD</a:t>
            </a:r>
            <a:r>
              <a:rPr lang="fr-FR" sz="3200" b="1" dirty="0">
                <a:latin typeface="Gill Sans MT" panose="020B0502020104020203" pitchFamily="34" charset="0"/>
              </a:rPr>
              <a:t>È</a:t>
            </a:r>
            <a:r>
              <a:rPr lang="fr-FR" sz="3200" b="1" dirty="0"/>
              <a:t>LE CONCEPTUEL DES DONN</a:t>
            </a:r>
            <a:r>
              <a:rPr lang="fr-FR" sz="3200" b="1" dirty="0">
                <a:latin typeface="Gill Sans MT" panose="020B0502020104020203" pitchFamily="34" charset="0"/>
              </a:rPr>
              <a:t>É</a:t>
            </a:r>
            <a:r>
              <a:rPr lang="fr-FR" sz="3200" b="1" dirty="0"/>
              <a:t>ES)</a:t>
            </a:r>
          </a:p>
        </p:txBody>
      </p:sp>
    </p:spTree>
    <p:extLst>
      <p:ext uri="{BB962C8B-B14F-4D97-AF65-F5344CB8AC3E}">
        <p14:creationId xmlns:p14="http://schemas.microsoft.com/office/powerpoint/2010/main" val="95360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BE406-81CF-4A08-BBC8-F002CB6D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33" y="858349"/>
            <a:ext cx="9603275" cy="828852"/>
          </a:xfrm>
        </p:spPr>
        <p:txBody>
          <a:bodyPr>
            <a:normAutofit fontScale="90000"/>
          </a:bodyPr>
          <a:lstStyle/>
          <a:p>
            <a:r>
              <a:rPr lang="fr-FR" sz="4400" b="1" dirty="0"/>
              <a:t>5 - Mailjet</a:t>
            </a:r>
            <a:r>
              <a:rPr lang="fr-FR" b="1" dirty="0"/>
              <a:t> est un service d’emailing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193BE8A-B16E-4C4F-8611-5295CB458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619" y="2812249"/>
            <a:ext cx="2657226" cy="267415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8AA1560-490D-4491-BD21-33220EA58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41" y="2080592"/>
            <a:ext cx="8024116" cy="44884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68EBDC4-58F5-4ABD-837E-B48084D29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095" y="124182"/>
            <a:ext cx="2749826" cy="10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8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1814</TotalTime>
  <Words>193</Words>
  <Application>Microsoft Office PowerPoint</Application>
  <PresentationFormat>Grand écran</PresentationFormat>
  <Paragraphs>48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</vt:lpstr>
      <vt:lpstr>Galerie</vt:lpstr>
      <vt:lpstr>Le site du COLLECTIF TALIESIN</vt:lpstr>
      <vt:lpstr>Introduction</vt:lpstr>
      <vt:lpstr>déroulement de ma présentation</vt:lpstr>
      <vt:lpstr>1 - Présentation du projet</vt:lpstr>
      <vt:lpstr>Présentation PowerPoint</vt:lpstr>
      <vt:lpstr>3 - Pourquoi choisir le Framework PHP Symfony ? </vt:lpstr>
      <vt:lpstr>Présentation PowerPoint</vt:lpstr>
      <vt:lpstr>Présentation PowerPoint</vt:lpstr>
      <vt:lpstr>5 - Mailjet est un service d’emailing</vt:lpstr>
      <vt:lpstr>Présentation PowerPoint</vt:lpstr>
      <vt:lpstr>7 - Les améliorations futures du site :</vt:lpstr>
      <vt:lpstr>8 - Merci,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Florent</dc:creator>
  <cp:lastModifiedBy>Florent</cp:lastModifiedBy>
  <cp:revision>44</cp:revision>
  <dcterms:created xsi:type="dcterms:W3CDTF">2021-03-29T12:23:44Z</dcterms:created>
  <dcterms:modified xsi:type="dcterms:W3CDTF">2021-06-17T10:32:55Z</dcterms:modified>
</cp:coreProperties>
</file>