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4625" y="610235"/>
            <a:ext cx="10224135" cy="277304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请在安卓设备上修改访问地址为：http://110.40.190.123:8080/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8021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本来是打算在模拟器上录制演示视频，但是效果非常差，所以我将项目部署到了服务器上，可以直接根据上述地址在本机上进行</a:t>
            </a:r>
            <a:r>
              <a:rPr lang="zh-CN" altLang="en-US" dirty="0">
                <a:latin typeface="+mn-lt"/>
              </a:rPr>
              <a:t>测试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洛明哲</cp:lastModifiedBy>
  <cp:revision>9</cp:revision>
  <dcterms:created xsi:type="dcterms:W3CDTF">2022-06-14T03:35:04Z</dcterms:created>
  <dcterms:modified xsi:type="dcterms:W3CDTF">2022-06-14T03:35:04Z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D00F640A2AE37087B2F7A7624FCB5532</vt:lpwstr>
  </property>
</Properties>
</file>