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6" r:id="rId2"/>
    <p:sldId id="455" r:id="rId3"/>
    <p:sldId id="453" r:id="rId4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B"/>
    <a:srgbClr val="BDBEC2"/>
    <a:srgbClr val="1D18AE"/>
    <a:srgbClr val="0000AE"/>
    <a:srgbClr val="0007AE"/>
    <a:srgbClr val="001CAE"/>
    <a:srgbClr val="0025AE"/>
    <a:srgbClr val="0025A9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81371" autoAdjust="0"/>
  </p:normalViewPr>
  <p:slideViewPr>
    <p:cSldViewPr>
      <p:cViewPr>
        <p:scale>
          <a:sx n="90" d="100"/>
          <a:sy n="90" d="100"/>
        </p:scale>
        <p:origin x="-1464" y="12"/>
      </p:cViewPr>
      <p:guideLst>
        <p:guide orient="horz" pos="3696"/>
        <p:guide orient="horz" pos="624"/>
        <p:guide pos="5616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FE86AD-926A-4AE2-B786-BF143ED9E4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2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0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00763" y="10795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FH Logo neu unten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73732"/>
            <a:ext cx="9144000" cy="584268"/>
          </a:xfrm>
          <a:prstGeom prst="rect">
            <a:avLst/>
          </a:prstGeom>
        </p:spPr>
      </p:pic>
      <p:sp>
        <p:nvSpPr>
          <p:cNvPr id="1068" name="Text Box 44"/>
          <p:cNvSpPr txBox="1">
            <a:spLocks noChangeArrowheads="1"/>
          </p:cNvSpPr>
          <p:nvPr userDrawn="1"/>
        </p:nvSpPr>
        <p:spPr bwMode="auto">
          <a:xfrm rot="21600000">
            <a:off x="228600" y="6628656"/>
            <a:ext cx="1319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de-DE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+mn-cs"/>
              </a:rPr>
              <a:t>2013,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Maik</a:t>
            </a:r>
            <a:r>
              <a:rPr lang="de-DE" sz="1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0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Godinho</a:t>
            </a:r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 userDrawn="1"/>
        </p:nvSpPr>
        <p:spPr bwMode="auto">
          <a:xfrm>
            <a:off x="8285099" y="6629400"/>
            <a:ext cx="6303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defRPr/>
            </a:pP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</a:rPr>
              <a:t>Seite 	 </a:t>
            </a:r>
            <a:fld id="{248EB042-3297-4017-87F8-18BB34F2BD6A}" type="slidenum">
              <a:rPr lang="de-DE" sz="1000" b="0">
                <a:solidFill>
                  <a:schemeClr val="bg1"/>
                </a:solidFill>
                <a:latin typeface="Arial" pitchFamily="34" charset="0"/>
              </a:rPr>
              <a:pPr algn="r" eaLnBrk="1" hangingPunct="1">
                <a:defRPr/>
              </a:pPr>
              <a:t>‹Nr.›</a:t>
            </a:fld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8" name="Grafik 7" descr="RFH Logo neu ohne Schrift für PP.jpg"/>
          <p:cNvPicPr>
            <a:picLocks noChangeAspect="1"/>
          </p:cNvPicPr>
          <p:nvPr userDrawn="1"/>
        </p:nvPicPr>
        <p:blipFill>
          <a:blip r:embed="rId14" cstate="print"/>
          <a:srcRect t="40830"/>
          <a:stretch>
            <a:fillRect/>
          </a:stretch>
        </p:blipFill>
        <p:spPr>
          <a:xfrm>
            <a:off x="0" y="0"/>
            <a:ext cx="9144000" cy="1272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20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Rheinische Fachhochschule Köln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Universitiy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of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Applied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Sciences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1484784"/>
            <a:ext cx="9144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r>
              <a:rPr lang="de-DE" sz="11500" i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pick-</a:t>
            </a:r>
            <a:r>
              <a:rPr lang="de-DE" sz="11500" i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it!</a:t>
            </a:r>
            <a:r>
              <a:rPr lang="de-DE" sz="11500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11500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de-DE" sz="7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7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Präsentation Web &amp; Mobile Development </a:t>
            </a: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endParaRPr lang="de-DE" sz="72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endParaRPr lang="de-DE" sz="36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de-DE" sz="24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r>
              <a:rPr lang="de-DE" dirty="0" smtClean="0"/>
              <a:t>Ziel (</a:t>
            </a:r>
            <a:r>
              <a:rPr lang="de-DE" dirty="0" err="1" smtClean="0"/>
              <a:t>Nzi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MySql</a:t>
            </a:r>
            <a:r>
              <a:rPr lang="de-DE" dirty="0" smtClean="0"/>
              <a:t> (</a:t>
            </a:r>
            <a:r>
              <a:rPr lang="de-DE" dirty="0" err="1" smtClean="0"/>
              <a:t>Mgo</a:t>
            </a:r>
            <a:r>
              <a:rPr lang="de-DE" dirty="0" smtClean="0"/>
              <a:t>)</a:t>
            </a:r>
          </a:p>
          <a:p>
            <a:r>
              <a:rPr lang="de-DE" dirty="0" smtClean="0"/>
              <a:t>API(</a:t>
            </a:r>
            <a:r>
              <a:rPr lang="de-DE" dirty="0" err="1" smtClean="0"/>
              <a:t>Mgo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Sencha</a:t>
            </a:r>
            <a:r>
              <a:rPr lang="de-DE" dirty="0" smtClean="0"/>
              <a:t> (</a:t>
            </a:r>
            <a:r>
              <a:rPr lang="de-DE" dirty="0" err="1" smtClean="0"/>
              <a:t>Nzi</a:t>
            </a:r>
            <a:r>
              <a:rPr lang="de-DE" dirty="0" smtClean="0"/>
              <a:t>)</a:t>
            </a:r>
          </a:p>
          <a:p>
            <a:r>
              <a:rPr lang="de-DE" dirty="0" smtClean="0"/>
              <a:t>Website(</a:t>
            </a:r>
            <a:r>
              <a:rPr lang="de-DE" dirty="0" err="1" smtClean="0"/>
              <a:t>DKü</a:t>
            </a:r>
            <a:r>
              <a:rPr lang="de-DE" dirty="0"/>
              <a:t>)</a:t>
            </a:r>
            <a:endParaRPr lang="de-DE" dirty="0" smtClean="0"/>
          </a:p>
          <a:p>
            <a:r>
              <a:rPr lang="de-DE" dirty="0" smtClean="0"/>
              <a:t>Fazit und Ausblick (</a:t>
            </a:r>
            <a:r>
              <a:rPr lang="de-DE" dirty="0" err="1" smtClean="0"/>
              <a:t>Dkü</a:t>
            </a:r>
            <a:r>
              <a:rPr lang="de-DE" dirty="0" smtClean="0"/>
              <a:t>)</a:t>
            </a:r>
          </a:p>
          <a:p>
            <a:r>
              <a:rPr lang="de-DE" dirty="0" smtClean="0"/>
              <a:t>Schön Grafik bunt, sexy und so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238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4869160"/>
            <a:ext cx="8856984" cy="792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AA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Danke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484784"/>
            <a:ext cx="9144000" cy="330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endParaRPr lang="de-DE" sz="2800" dirty="0" smtClean="0">
              <a:solidFill>
                <a:srgbClr val="000000"/>
              </a:solidFill>
              <a:latin typeface="Arial" charset="0"/>
            </a:endParaRP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Fragen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und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0519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72000" tIns="72000" rIns="72000" bIns="72000">
        <a:spAutoFit/>
      </a:bodyPr>
      <a:lstStyle>
        <a:defPPr marL="381000" indent="-25400" defTabSz="762000">
          <a:spcBef>
            <a:spcPts val="600"/>
          </a:spcBef>
          <a:buClr>
            <a:srgbClr val="FF3300"/>
          </a:buClr>
          <a:buFont typeface="Webdings" pitchFamily="18" charset="2"/>
          <a:buNone/>
          <a:defRPr sz="2000" dirty="0" smtClean="0">
            <a:solidFill>
              <a:srgbClr val="000000"/>
            </a:solidFill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rgbClr val="0000AA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b="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Bildschirmpräsentation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Standarddesign</vt:lpstr>
      <vt:lpstr>PowerPoint-Präsentation</vt:lpstr>
      <vt:lpstr>Agenda</vt:lpstr>
      <vt:lpstr>PowerPoint-Präsentation</vt:lpstr>
    </vt:vector>
  </TitlesOfParts>
  <Company>Rheinische Fachhochschule Köln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Vorlage</dc:subject>
  <dc:creator>Dr. Wilfried Saxler</dc:creator>
  <dc:description>PowerPoint-Präsentation</dc:description>
  <cp:lastModifiedBy>Maik Godinho</cp:lastModifiedBy>
  <cp:revision>444</cp:revision>
  <dcterms:created xsi:type="dcterms:W3CDTF">2000-02-04T14:35:09Z</dcterms:created>
  <dcterms:modified xsi:type="dcterms:W3CDTF">2014-07-30T16:59:44Z</dcterms:modified>
</cp:coreProperties>
</file>