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6" r:id="rId2"/>
    <p:sldId id="455" r:id="rId3"/>
    <p:sldId id="458" r:id="rId4"/>
    <p:sldId id="456" r:id="rId5"/>
    <p:sldId id="459" r:id="rId6"/>
    <p:sldId id="460" r:id="rId7"/>
    <p:sldId id="457" r:id="rId8"/>
    <p:sldId id="464" r:id="rId9"/>
    <p:sldId id="463" r:id="rId10"/>
    <p:sldId id="465" r:id="rId11"/>
    <p:sldId id="466" r:id="rId12"/>
    <p:sldId id="467" r:id="rId13"/>
    <p:sldId id="472" r:id="rId14"/>
    <p:sldId id="473" r:id="rId15"/>
    <p:sldId id="461" r:id="rId16"/>
    <p:sldId id="474" r:id="rId17"/>
    <p:sldId id="462" r:id="rId18"/>
    <p:sldId id="471" r:id="rId19"/>
    <p:sldId id="453" r:id="rId20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A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pos="5616">
          <p15:clr>
            <a:srgbClr val="A4A3A4"/>
          </p15:clr>
        </p15:guide>
        <p15:guide id="4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B"/>
    <a:srgbClr val="BDBEC2"/>
    <a:srgbClr val="1D18AE"/>
    <a:srgbClr val="0000AE"/>
    <a:srgbClr val="0007AE"/>
    <a:srgbClr val="001CAE"/>
    <a:srgbClr val="0025AE"/>
    <a:srgbClr val="0025A9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81371" autoAdjust="0"/>
  </p:normalViewPr>
  <p:slideViewPr>
    <p:cSldViewPr>
      <p:cViewPr varScale="1">
        <p:scale>
          <a:sx n="75" d="100"/>
          <a:sy n="75" d="100"/>
        </p:scale>
        <p:origin x="1890" y="66"/>
      </p:cViewPr>
      <p:guideLst>
        <p:guide orient="horz" pos="3696"/>
        <p:guide orient="horz" pos="624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1976D-EFB3-4FFF-999B-646252071FE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B6DB8B-2A88-4421-967D-2AA0C20C8782}">
      <dgm:prSet phldrT="[Text]"/>
      <dgm:spPr/>
      <dgm:t>
        <a:bodyPr/>
        <a:lstStyle/>
        <a:p>
          <a:r>
            <a:rPr lang="de-DE" dirty="0" smtClean="0"/>
            <a:t>3. API</a:t>
          </a:r>
          <a:endParaRPr lang="de-DE" dirty="0"/>
        </a:p>
      </dgm:t>
    </dgm:pt>
    <dgm:pt modelId="{25F8F013-3AAE-4D0C-994B-7C8345B5D3D0}" type="parTrans" cxnId="{ACC42D3D-35A6-448E-B7C8-3339FD0E1B88}">
      <dgm:prSet/>
      <dgm:spPr/>
      <dgm:t>
        <a:bodyPr/>
        <a:lstStyle/>
        <a:p>
          <a:endParaRPr lang="de-DE"/>
        </a:p>
      </dgm:t>
    </dgm:pt>
    <dgm:pt modelId="{E84B61DE-8ABA-4BF6-B979-2B6744264FC2}" type="sibTrans" cxnId="{ACC42D3D-35A6-448E-B7C8-3339FD0E1B88}">
      <dgm:prSet/>
      <dgm:spPr/>
      <dgm:t>
        <a:bodyPr/>
        <a:lstStyle/>
        <a:p>
          <a:endParaRPr lang="de-DE"/>
        </a:p>
      </dgm:t>
    </dgm:pt>
    <dgm:pt modelId="{DFE5E74E-6B38-4D4A-94BD-15B9490C054E}">
      <dgm:prSet phldrT="[Text]"/>
      <dgm:spPr/>
      <dgm:t>
        <a:bodyPr/>
        <a:lstStyle/>
        <a:p>
          <a:r>
            <a:rPr lang="de-DE" dirty="0" smtClean="0"/>
            <a:t>5. </a:t>
          </a:r>
          <a:r>
            <a:rPr lang="de-DE" dirty="0" err="1" smtClean="0"/>
            <a:t>Sencha</a:t>
          </a:r>
          <a:endParaRPr lang="de-DE" dirty="0"/>
        </a:p>
      </dgm:t>
    </dgm:pt>
    <dgm:pt modelId="{C7215457-F7E3-4996-9CE8-EE18F8E6435F}" type="parTrans" cxnId="{E844D9B5-D02E-42E3-85F6-3CB5E9E1D2B2}">
      <dgm:prSet/>
      <dgm:spPr/>
      <dgm:t>
        <a:bodyPr/>
        <a:lstStyle/>
        <a:p>
          <a:endParaRPr lang="de-DE"/>
        </a:p>
      </dgm:t>
    </dgm:pt>
    <dgm:pt modelId="{3BBF0C3F-E429-4009-9B70-A26A6E962753}" type="sibTrans" cxnId="{E844D9B5-D02E-42E3-85F6-3CB5E9E1D2B2}">
      <dgm:prSet/>
      <dgm:spPr/>
      <dgm:t>
        <a:bodyPr/>
        <a:lstStyle/>
        <a:p>
          <a:endParaRPr lang="de-DE"/>
        </a:p>
      </dgm:t>
    </dgm:pt>
    <dgm:pt modelId="{D9FB33D1-7888-4E31-9A81-7458C7AA787E}">
      <dgm:prSet phldrT="[Text]"/>
      <dgm:spPr/>
      <dgm:t>
        <a:bodyPr/>
        <a:lstStyle/>
        <a:p>
          <a:r>
            <a:rPr lang="de-DE" dirty="0" smtClean="0"/>
            <a:t>4. Website</a:t>
          </a:r>
          <a:endParaRPr lang="de-DE" dirty="0"/>
        </a:p>
      </dgm:t>
    </dgm:pt>
    <dgm:pt modelId="{AC260326-9ADC-4C2A-AE81-A442AB39F77C}" type="parTrans" cxnId="{6D953EA1-86BF-4654-847C-0C1ED7A64E47}">
      <dgm:prSet/>
      <dgm:spPr/>
      <dgm:t>
        <a:bodyPr/>
        <a:lstStyle/>
        <a:p>
          <a:endParaRPr lang="de-DE"/>
        </a:p>
      </dgm:t>
    </dgm:pt>
    <dgm:pt modelId="{E91C2507-5125-4688-9147-D4CA5211461D}" type="sibTrans" cxnId="{6D953EA1-86BF-4654-847C-0C1ED7A64E47}">
      <dgm:prSet/>
      <dgm:spPr/>
      <dgm:t>
        <a:bodyPr/>
        <a:lstStyle/>
        <a:p>
          <a:endParaRPr lang="de-DE"/>
        </a:p>
      </dgm:t>
    </dgm:pt>
    <dgm:pt modelId="{7A8A4D48-7E05-4451-9080-46A267C6BB9D}">
      <dgm:prSet phldrT="[Text]"/>
      <dgm:spPr/>
      <dgm:t>
        <a:bodyPr/>
        <a:lstStyle/>
        <a:p>
          <a:r>
            <a:rPr lang="de-DE" dirty="0" smtClean="0"/>
            <a:t>2. MySQL</a:t>
          </a:r>
          <a:endParaRPr lang="de-DE" dirty="0"/>
        </a:p>
      </dgm:t>
    </dgm:pt>
    <dgm:pt modelId="{0F8EA439-52FA-4373-AB00-A7A8099145ED}" type="parTrans" cxnId="{274711AA-F923-412A-9AED-9B38C0B549CB}">
      <dgm:prSet/>
      <dgm:spPr/>
      <dgm:t>
        <a:bodyPr/>
        <a:lstStyle/>
        <a:p>
          <a:endParaRPr lang="de-DE"/>
        </a:p>
      </dgm:t>
    </dgm:pt>
    <dgm:pt modelId="{734AB2B5-00C0-4E9C-8DC1-1943D3670142}" type="sibTrans" cxnId="{274711AA-F923-412A-9AED-9B38C0B549CB}">
      <dgm:prSet/>
      <dgm:spPr/>
      <dgm:t>
        <a:bodyPr/>
        <a:lstStyle/>
        <a:p>
          <a:endParaRPr lang="de-DE"/>
        </a:p>
      </dgm:t>
    </dgm:pt>
    <dgm:pt modelId="{E0343D81-B717-4C55-A6CD-3B946CD3492A}" type="pres">
      <dgm:prSet presAssocID="{8721976D-EFB3-4FFF-999B-646252071FE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7BFA906-86E6-45B5-AE7F-5E49AE3E0CB1}" type="pres">
      <dgm:prSet presAssocID="{55B6DB8B-2A88-4421-967D-2AA0C20C8782}" presName="singleCycle" presStyleCnt="0"/>
      <dgm:spPr/>
    </dgm:pt>
    <dgm:pt modelId="{65A51C42-991A-4C3C-9B01-1516BAA65AD7}" type="pres">
      <dgm:prSet presAssocID="{55B6DB8B-2A88-4421-967D-2AA0C20C8782}" presName="singleCenter" presStyleLbl="node1" presStyleIdx="0" presStyleCnt="4" custScaleX="155919" custScaleY="88219" custLinFactNeighborX="-2602" custLinFactNeighborY="-10617">
        <dgm:presLayoutVars>
          <dgm:chMax val="7"/>
          <dgm:chPref val="7"/>
        </dgm:presLayoutVars>
      </dgm:prSet>
      <dgm:spPr/>
    </dgm:pt>
    <dgm:pt modelId="{0EF33C62-12CB-4727-8412-F912319CA611}" type="pres">
      <dgm:prSet presAssocID="{C7215457-F7E3-4996-9CE8-EE18F8E6435F}" presName="Name56" presStyleLbl="parChTrans1D2" presStyleIdx="0" presStyleCnt="3"/>
      <dgm:spPr/>
    </dgm:pt>
    <dgm:pt modelId="{DCCC444E-64B8-499E-A74D-6C7149FCBEC5}" type="pres">
      <dgm:prSet presAssocID="{DFE5E74E-6B38-4D4A-94BD-15B9490C054E}" presName="text0" presStyleLbl="node1" presStyleIdx="1" presStyleCnt="4" custScaleX="226122" custScaleY="74764" custRadScaleRad="123952" custRadScaleInc="186018">
        <dgm:presLayoutVars>
          <dgm:bulletEnabled val="1"/>
        </dgm:presLayoutVars>
      </dgm:prSet>
      <dgm:spPr/>
    </dgm:pt>
    <dgm:pt modelId="{5CA03A76-AAAF-4ECF-B47B-48432BFB9546}" type="pres">
      <dgm:prSet presAssocID="{0F8EA439-52FA-4373-AB00-A7A8099145ED}" presName="Name56" presStyleLbl="parChTrans1D2" presStyleIdx="1" presStyleCnt="3"/>
      <dgm:spPr/>
    </dgm:pt>
    <dgm:pt modelId="{5A56448C-F44B-44F7-B374-EB3303AE2DEB}" type="pres">
      <dgm:prSet presAssocID="{7A8A4D48-7E05-4451-9080-46A267C6BB9D}" presName="text0" presStyleLbl="node1" presStyleIdx="2" presStyleCnt="4" custScaleX="239879" custRadScaleRad="93315" custRadScaleInc="-2042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AC8A55-AED8-4473-8F34-FF664FBBB7F0}" type="pres">
      <dgm:prSet presAssocID="{AC260326-9ADC-4C2A-AE81-A442AB39F77C}" presName="Name56" presStyleLbl="parChTrans1D2" presStyleIdx="2" presStyleCnt="3"/>
      <dgm:spPr/>
    </dgm:pt>
    <dgm:pt modelId="{E50558D9-351B-471E-9C43-4B4634A88B16}" type="pres">
      <dgm:prSet presAssocID="{D9FB33D1-7888-4E31-9A81-7458C7AA787E}" presName="text0" presStyleLbl="node1" presStyleIdx="3" presStyleCnt="4" custScaleX="260540" custScaleY="70764" custRadScaleRad="124576" custRadScaleInc="1489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4D6966C-EB20-4382-97A8-B9740B5D72F3}" type="presOf" srcId="{7A8A4D48-7E05-4451-9080-46A267C6BB9D}" destId="{5A56448C-F44B-44F7-B374-EB3303AE2DEB}" srcOrd="0" destOrd="0" presId="urn:microsoft.com/office/officeart/2008/layout/RadialCluster"/>
    <dgm:cxn modelId="{D4920EC5-2245-437C-AAC3-B4146DFD1BB0}" type="presOf" srcId="{DFE5E74E-6B38-4D4A-94BD-15B9490C054E}" destId="{DCCC444E-64B8-499E-A74D-6C7149FCBEC5}" srcOrd="0" destOrd="0" presId="urn:microsoft.com/office/officeart/2008/layout/RadialCluster"/>
    <dgm:cxn modelId="{DD041C05-4437-4388-B44E-7D9DA074C264}" type="presOf" srcId="{8721976D-EFB3-4FFF-999B-646252071FE3}" destId="{E0343D81-B717-4C55-A6CD-3B946CD3492A}" srcOrd="0" destOrd="0" presId="urn:microsoft.com/office/officeart/2008/layout/RadialCluster"/>
    <dgm:cxn modelId="{98A2E1D0-2638-4220-9649-361672341B6D}" type="presOf" srcId="{55B6DB8B-2A88-4421-967D-2AA0C20C8782}" destId="{65A51C42-991A-4C3C-9B01-1516BAA65AD7}" srcOrd="0" destOrd="0" presId="urn:microsoft.com/office/officeart/2008/layout/RadialCluster"/>
    <dgm:cxn modelId="{E844D9B5-D02E-42E3-85F6-3CB5E9E1D2B2}" srcId="{55B6DB8B-2A88-4421-967D-2AA0C20C8782}" destId="{DFE5E74E-6B38-4D4A-94BD-15B9490C054E}" srcOrd="0" destOrd="0" parTransId="{C7215457-F7E3-4996-9CE8-EE18F8E6435F}" sibTransId="{3BBF0C3F-E429-4009-9B70-A26A6E962753}"/>
    <dgm:cxn modelId="{8AFB4B2F-D56B-44B7-A4F4-762A23075B6E}" type="presOf" srcId="{0F8EA439-52FA-4373-AB00-A7A8099145ED}" destId="{5CA03A76-AAAF-4ECF-B47B-48432BFB9546}" srcOrd="0" destOrd="0" presId="urn:microsoft.com/office/officeart/2008/layout/RadialCluster"/>
    <dgm:cxn modelId="{6D953EA1-86BF-4654-847C-0C1ED7A64E47}" srcId="{55B6DB8B-2A88-4421-967D-2AA0C20C8782}" destId="{D9FB33D1-7888-4E31-9A81-7458C7AA787E}" srcOrd="2" destOrd="0" parTransId="{AC260326-9ADC-4C2A-AE81-A442AB39F77C}" sibTransId="{E91C2507-5125-4688-9147-D4CA5211461D}"/>
    <dgm:cxn modelId="{F5E1B5C5-7C9E-4B5A-B65D-6D306A58890C}" type="presOf" srcId="{D9FB33D1-7888-4E31-9A81-7458C7AA787E}" destId="{E50558D9-351B-471E-9C43-4B4634A88B16}" srcOrd="0" destOrd="0" presId="urn:microsoft.com/office/officeart/2008/layout/RadialCluster"/>
    <dgm:cxn modelId="{274711AA-F923-412A-9AED-9B38C0B549CB}" srcId="{55B6DB8B-2A88-4421-967D-2AA0C20C8782}" destId="{7A8A4D48-7E05-4451-9080-46A267C6BB9D}" srcOrd="1" destOrd="0" parTransId="{0F8EA439-52FA-4373-AB00-A7A8099145ED}" sibTransId="{734AB2B5-00C0-4E9C-8DC1-1943D3670142}"/>
    <dgm:cxn modelId="{ACC42D3D-35A6-448E-B7C8-3339FD0E1B88}" srcId="{8721976D-EFB3-4FFF-999B-646252071FE3}" destId="{55B6DB8B-2A88-4421-967D-2AA0C20C8782}" srcOrd="0" destOrd="0" parTransId="{25F8F013-3AAE-4D0C-994B-7C8345B5D3D0}" sibTransId="{E84B61DE-8ABA-4BF6-B979-2B6744264FC2}"/>
    <dgm:cxn modelId="{31A3D0B5-5CC7-45E7-AEC0-58E7FAB468F0}" type="presOf" srcId="{C7215457-F7E3-4996-9CE8-EE18F8E6435F}" destId="{0EF33C62-12CB-4727-8412-F912319CA611}" srcOrd="0" destOrd="0" presId="urn:microsoft.com/office/officeart/2008/layout/RadialCluster"/>
    <dgm:cxn modelId="{FCF3F186-A2E2-4D57-9609-D002869350DD}" type="presOf" srcId="{AC260326-9ADC-4C2A-AE81-A442AB39F77C}" destId="{A9AC8A55-AED8-4473-8F34-FF664FBBB7F0}" srcOrd="0" destOrd="0" presId="urn:microsoft.com/office/officeart/2008/layout/RadialCluster"/>
    <dgm:cxn modelId="{9ED99997-1096-43C1-99EF-A1ED012CBC67}" type="presParOf" srcId="{E0343D81-B717-4C55-A6CD-3B946CD3492A}" destId="{87BFA906-86E6-45B5-AE7F-5E49AE3E0CB1}" srcOrd="0" destOrd="0" presId="urn:microsoft.com/office/officeart/2008/layout/RadialCluster"/>
    <dgm:cxn modelId="{13B26B20-C013-49A0-B6B2-4708204F8AA4}" type="presParOf" srcId="{87BFA906-86E6-45B5-AE7F-5E49AE3E0CB1}" destId="{65A51C42-991A-4C3C-9B01-1516BAA65AD7}" srcOrd="0" destOrd="0" presId="urn:microsoft.com/office/officeart/2008/layout/RadialCluster"/>
    <dgm:cxn modelId="{35CD0DB5-3183-41C3-937F-98A7F28F1AD9}" type="presParOf" srcId="{87BFA906-86E6-45B5-AE7F-5E49AE3E0CB1}" destId="{0EF33C62-12CB-4727-8412-F912319CA611}" srcOrd="1" destOrd="0" presId="urn:microsoft.com/office/officeart/2008/layout/RadialCluster"/>
    <dgm:cxn modelId="{7521A100-6CA8-4907-B4DD-AC000F6F9682}" type="presParOf" srcId="{87BFA906-86E6-45B5-AE7F-5E49AE3E0CB1}" destId="{DCCC444E-64B8-499E-A74D-6C7149FCBEC5}" srcOrd="2" destOrd="0" presId="urn:microsoft.com/office/officeart/2008/layout/RadialCluster"/>
    <dgm:cxn modelId="{66EAEF85-99C5-495B-B096-9EEB3E05E80C}" type="presParOf" srcId="{87BFA906-86E6-45B5-AE7F-5E49AE3E0CB1}" destId="{5CA03A76-AAAF-4ECF-B47B-48432BFB9546}" srcOrd="3" destOrd="0" presId="urn:microsoft.com/office/officeart/2008/layout/RadialCluster"/>
    <dgm:cxn modelId="{40949683-F487-4020-88CC-5AA1C85DD391}" type="presParOf" srcId="{87BFA906-86E6-45B5-AE7F-5E49AE3E0CB1}" destId="{5A56448C-F44B-44F7-B374-EB3303AE2DEB}" srcOrd="4" destOrd="0" presId="urn:microsoft.com/office/officeart/2008/layout/RadialCluster"/>
    <dgm:cxn modelId="{AD1B082F-4D34-42B6-8894-24350B6A12C1}" type="presParOf" srcId="{87BFA906-86E6-45B5-AE7F-5E49AE3E0CB1}" destId="{A9AC8A55-AED8-4473-8F34-FF664FBBB7F0}" srcOrd="5" destOrd="0" presId="urn:microsoft.com/office/officeart/2008/layout/RadialCluster"/>
    <dgm:cxn modelId="{9B274B8D-A540-49E0-A5E4-34393479113B}" type="presParOf" srcId="{87BFA906-86E6-45B5-AE7F-5E49AE3E0CB1}" destId="{E50558D9-351B-471E-9C43-4B4634A88B1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6E766-1DBF-4D27-9651-10744CB315A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C316A1-890B-405C-BB42-39F1AB804149}">
      <dgm:prSet phldrT="[Text]"/>
      <dgm:spPr/>
      <dgm:t>
        <a:bodyPr/>
        <a:lstStyle/>
        <a:p>
          <a:r>
            <a:rPr lang="de-DE" dirty="0" smtClean="0"/>
            <a:t>index.html</a:t>
          </a:r>
          <a:endParaRPr lang="de-DE" dirty="0"/>
        </a:p>
      </dgm:t>
    </dgm:pt>
    <dgm:pt modelId="{06773DCE-6654-4556-BF16-4877A09FE8D1}" type="parTrans" cxnId="{357DFFF3-ABCD-4868-B8A0-AB78E85EAE47}">
      <dgm:prSet/>
      <dgm:spPr/>
      <dgm:t>
        <a:bodyPr/>
        <a:lstStyle/>
        <a:p>
          <a:endParaRPr lang="de-DE"/>
        </a:p>
      </dgm:t>
    </dgm:pt>
    <dgm:pt modelId="{99190670-7A6D-4E4D-83F2-8D856F4867CE}" type="sibTrans" cxnId="{357DFFF3-ABCD-4868-B8A0-AB78E85EAE47}">
      <dgm:prSet/>
      <dgm:spPr/>
      <dgm:t>
        <a:bodyPr/>
        <a:lstStyle/>
        <a:p>
          <a:endParaRPr lang="de-DE"/>
        </a:p>
      </dgm:t>
    </dgm:pt>
    <dgm:pt modelId="{36D01A34-898D-4AE2-AF32-B892112BDA00}">
      <dgm:prSet phldrT="[Text]" custT="1"/>
      <dgm:spPr/>
      <dgm:t>
        <a:bodyPr/>
        <a:lstStyle/>
        <a:p>
          <a:r>
            <a:rPr lang="de-DE" sz="2000" dirty="0" err="1" smtClean="0"/>
            <a:t>js</a:t>
          </a:r>
          <a:endParaRPr lang="de-DE" sz="2000" dirty="0"/>
        </a:p>
      </dgm:t>
    </dgm:pt>
    <dgm:pt modelId="{A440E895-0604-4D3B-A990-607ED12E2426}" type="parTrans" cxnId="{FC72F1BA-11EA-4D4B-93A4-4163601F02DA}">
      <dgm:prSet/>
      <dgm:spPr/>
      <dgm:t>
        <a:bodyPr/>
        <a:lstStyle/>
        <a:p>
          <a:endParaRPr lang="de-DE"/>
        </a:p>
      </dgm:t>
    </dgm:pt>
    <dgm:pt modelId="{16DC1CA8-517E-4665-B5BF-FAC3B3A4FD1E}" type="sibTrans" cxnId="{FC72F1BA-11EA-4D4B-93A4-4163601F02DA}">
      <dgm:prSet/>
      <dgm:spPr/>
      <dgm:t>
        <a:bodyPr/>
        <a:lstStyle/>
        <a:p>
          <a:endParaRPr lang="de-DE"/>
        </a:p>
      </dgm:t>
    </dgm:pt>
    <dgm:pt modelId="{78ADC4D2-85FB-4958-95E2-786CCA7BBC83}">
      <dgm:prSet phldrT="[Text]" custT="1"/>
      <dgm:spPr/>
      <dgm:t>
        <a:bodyPr/>
        <a:lstStyle/>
        <a:p>
          <a:r>
            <a:rPr lang="de-DE" sz="2000" dirty="0" err="1" smtClean="0"/>
            <a:t>css</a:t>
          </a:r>
          <a:endParaRPr lang="de-DE" sz="2000" dirty="0"/>
        </a:p>
      </dgm:t>
    </dgm:pt>
    <dgm:pt modelId="{2530055E-8F00-4C89-BC6A-7B9185EE5B71}" type="parTrans" cxnId="{AFD33FCC-F22C-4204-996C-66E5AA418929}">
      <dgm:prSet/>
      <dgm:spPr/>
      <dgm:t>
        <a:bodyPr/>
        <a:lstStyle/>
        <a:p>
          <a:endParaRPr lang="de-DE"/>
        </a:p>
      </dgm:t>
    </dgm:pt>
    <dgm:pt modelId="{CD1C2641-6CB5-46EF-B3F9-72BB61CA2021}" type="sibTrans" cxnId="{AFD33FCC-F22C-4204-996C-66E5AA418929}">
      <dgm:prSet/>
      <dgm:spPr/>
      <dgm:t>
        <a:bodyPr/>
        <a:lstStyle/>
        <a:p>
          <a:endParaRPr lang="de-DE"/>
        </a:p>
      </dgm:t>
    </dgm:pt>
    <dgm:pt modelId="{9C1F60C0-F40F-459C-A837-7214E3046567}">
      <dgm:prSet phldrT="[Text]" custT="1"/>
      <dgm:spPr/>
      <dgm:t>
        <a:bodyPr/>
        <a:lstStyle/>
        <a:p>
          <a:r>
            <a:rPr lang="de-DE" sz="2000" dirty="0" err="1" smtClean="0"/>
            <a:t>img</a:t>
          </a:r>
          <a:endParaRPr lang="de-DE" sz="2000" dirty="0"/>
        </a:p>
      </dgm:t>
    </dgm:pt>
    <dgm:pt modelId="{38395BA1-9B42-4970-8AA1-ED0E0C66B994}" type="parTrans" cxnId="{165D3688-373D-47C6-BB1C-311F7B3F64E1}">
      <dgm:prSet/>
      <dgm:spPr/>
      <dgm:t>
        <a:bodyPr/>
        <a:lstStyle/>
        <a:p>
          <a:endParaRPr lang="de-DE"/>
        </a:p>
      </dgm:t>
    </dgm:pt>
    <dgm:pt modelId="{5E62E524-D10E-4F60-B2FB-3388D7CAA112}" type="sibTrans" cxnId="{165D3688-373D-47C6-BB1C-311F7B3F64E1}">
      <dgm:prSet/>
      <dgm:spPr/>
      <dgm:t>
        <a:bodyPr/>
        <a:lstStyle/>
        <a:p>
          <a:endParaRPr lang="de-DE"/>
        </a:p>
      </dgm:t>
    </dgm:pt>
    <dgm:pt modelId="{9668BA21-5860-477A-A346-9FC36B37B42F}">
      <dgm:prSet phldrT="[Text]" custT="1"/>
      <dgm:spPr/>
      <dgm:t>
        <a:bodyPr/>
        <a:lstStyle/>
        <a:p>
          <a:r>
            <a:rPr lang="de-DE" sz="1800" dirty="0" err="1" smtClean="0"/>
            <a:t>application</a:t>
          </a:r>
          <a:r>
            <a:rPr lang="de-DE" sz="1800" dirty="0" smtClean="0"/>
            <a:t> </a:t>
          </a:r>
          <a:endParaRPr lang="de-DE" sz="1800" dirty="0"/>
        </a:p>
      </dgm:t>
    </dgm:pt>
    <dgm:pt modelId="{5B9E5A96-8FFA-4BBE-B675-1DC1918FD653}" type="parTrans" cxnId="{56A4994C-32B7-454D-AA70-2B4229D00C84}">
      <dgm:prSet/>
      <dgm:spPr/>
      <dgm:t>
        <a:bodyPr/>
        <a:lstStyle/>
        <a:p>
          <a:endParaRPr lang="de-DE"/>
        </a:p>
      </dgm:t>
    </dgm:pt>
    <dgm:pt modelId="{FBBDE615-261B-41A5-940D-25C9C617D5FD}" type="sibTrans" cxnId="{56A4994C-32B7-454D-AA70-2B4229D00C84}">
      <dgm:prSet/>
      <dgm:spPr/>
      <dgm:t>
        <a:bodyPr/>
        <a:lstStyle/>
        <a:p>
          <a:endParaRPr lang="de-DE"/>
        </a:p>
      </dgm:t>
    </dgm:pt>
    <dgm:pt modelId="{F77ADC79-7FCC-409D-B213-CEE81FB5F449}">
      <dgm:prSet phldrT="[Text]" custT="1"/>
      <dgm:spPr/>
      <dgm:t>
        <a:bodyPr/>
        <a:lstStyle/>
        <a:p>
          <a:r>
            <a:rPr lang="de-DE" sz="1400" dirty="0" smtClean="0"/>
            <a:t>desktop2.css</a:t>
          </a:r>
          <a:endParaRPr lang="de-DE" sz="1400" dirty="0"/>
        </a:p>
      </dgm:t>
    </dgm:pt>
    <dgm:pt modelId="{0D211013-4403-46B6-9D32-9F7F3179559B}" type="parTrans" cxnId="{537C1914-E1D4-4198-8D73-1893512AEE94}">
      <dgm:prSet/>
      <dgm:spPr/>
      <dgm:t>
        <a:bodyPr/>
        <a:lstStyle/>
        <a:p>
          <a:endParaRPr lang="de-DE"/>
        </a:p>
      </dgm:t>
    </dgm:pt>
    <dgm:pt modelId="{D64B60D0-3412-4DF1-907D-C8231D1046C2}" type="sibTrans" cxnId="{537C1914-E1D4-4198-8D73-1893512AEE94}">
      <dgm:prSet/>
      <dgm:spPr/>
      <dgm:t>
        <a:bodyPr/>
        <a:lstStyle/>
        <a:p>
          <a:endParaRPr lang="de-DE"/>
        </a:p>
      </dgm:t>
    </dgm:pt>
    <dgm:pt modelId="{31E6D4D2-9D6A-4A18-9635-E705A4460B9A}">
      <dgm:prSet phldrT="[Text]" custT="1"/>
      <dgm:spPr/>
      <dgm:t>
        <a:bodyPr/>
        <a:lstStyle/>
        <a:p>
          <a:r>
            <a:rPr lang="de-DE" sz="1400" dirty="0" smtClean="0"/>
            <a:t>jquery-ui-1.10.4.custom</a:t>
          </a:r>
          <a:endParaRPr lang="de-DE" sz="1400" dirty="0"/>
        </a:p>
      </dgm:t>
    </dgm:pt>
    <dgm:pt modelId="{53C96AA8-B823-4522-9A8C-BB80CF1C69EF}" type="parTrans" cxnId="{F8C86796-60C9-4093-910F-0EC709DB68DF}">
      <dgm:prSet/>
      <dgm:spPr/>
      <dgm:t>
        <a:bodyPr/>
        <a:lstStyle/>
        <a:p>
          <a:endParaRPr lang="de-DE"/>
        </a:p>
      </dgm:t>
    </dgm:pt>
    <dgm:pt modelId="{9D61DC67-BF9A-4DCE-B6D1-DFA996AEA4BB}" type="sibTrans" cxnId="{F8C86796-60C9-4093-910F-0EC709DB68DF}">
      <dgm:prSet/>
      <dgm:spPr/>
      <dgm:t>
        <a:bodyPr/>
        <a:lstStyle/>
        <a:p>
          <a:endParaRPr lang="de-DE"/>
        </a:p>
      </dgm:t>
    </dgm:pt>
    <dgm:pt modelId="{179265A1-72E0-4C68-9C6D-0019ACC39D91}">
      <dgm:prSet phldrT="[Text]" custT="1"/>
      <dgm:spPr/>
      <dgm:t>
        <a:bodyPr/>
        <a:lstStyle/>
        <a:p>
          <a:r>
            <a:rPr lang="de-DE" sz="1800" dirty="0" err="1" smtClean="0"/>
            <a:t>Jquery</a:t>
          </a:r>
          <a:endParaRPr lang="de-DE" sz="1800" dirty="0"/>
        </a:p>
      </dgm:t>
    </dgm:pt>
    <dgm:pt modelId="{4E25CA6F-E51C-4D90-8379-0BE424511331}" type="parTrans" cxnId="{37842A69-0B5F-490B-A991-C25529F64FF4}">
      <dgm:prSet/>
      <dgm:spPr/>
      <dgm:t>
        <a:bodyPr/>
        <a:lstStyle/>
        <a:p>
          <a:endParaRPr lang="de-DE"/>
        </a:p>
      </dgm:t>
    </dgm:pt>
    <dgm:pt modelId="{A148F34A-FF7F-4E4D-86B6-66D9E92FFD6D}" type="sibTrans" cxnId="{37842A69-0B5F-490B-A991-C25529F64FF4}">
      <dgm:prSet/>
      <dgm:spPr/>
      <dgm:t>
        <a:bodyPr/>
        <a:lstStyle/>
        <a:p>
          <a:endParaRPr lang="de-DE"/>
        </a:p>
      </dgm:t>
    </dgm:pt>
    <dgm:pt modelId="{4ACA1B39-2F2F-4126-BCCE-0BA105A8D4F4}">
      <dgm:prSet phldrT="[Text]" custT="1"/>
      <dgm:spPr/>
      <dgm:t>
        <a:bodyPr/>
        <a:lstStyle/>
        <a:p>
          <a:r>
            <a:rPr lang="de-DE" sz="1400" dirty="0" err="1" smtClean="0"/>
            <a:t>event.eventlist</a:t>
          </a:r>
          <a:endParaRPr lang="de-DE" sz="1400" dirty="0"/>
        </a:p>
      </dgm:t>
    </dgm:pt>
    <dgm:pt modelId="{CBD10A07-0EF3-4EBD-A26A-1316F0465311}" type="parTrans" cxnId="{01762594-2326-4D77-B61D-750CDA5DFA2D}">
      <dgm:prSet/>
      <dgm:spPr/>
      <dgm:t>
        <a:bodyPr/>
        <a:lstStyle/>
        <a:p>
          <a:endParaRPr lang="de-DE"/>
        </a:p>
      </dgm:t>
    </dgm:pt>
    <dgm:pt modelId="{570EADC7-50A1-48A0-B070-545B7237D809}" type="sibTrans" cxnId="{01762594-2326-4D77-B61D-750CDA5DFA2D}">
      <dgm:prSet/>
      <dgm:spPr/>
      <dgm:t>
        <a:bodyPr/>
        <a:lstStyle/>
        <a:p>
          <a:endParaRPr lang="de-DE"/>
        </a:p>
      </dgm:t>
    </dgm:pt>
    <dgm:pt modelId="{9B1B8704-3897-4191-BBC9-D647AF267E29}">
      <dgm:prSet phldrT="[Text]" custT="1"/>
      <dgm:spPr/>
      <dgm:t>
        <a:bodyPr/>
        <a:lstStyle/>
        <a:p>
          <a:r>
            <a:rPr lang="de-DE" sz="1400" dirty="0" err="1" smtClean="0"/>
            <a:t>jquery.blockUI</a:t>
          </a:r>
          <a:endParaRPr lang="de-DE" sz="1400" dirty="0"/>
        </a:p>
      </dgm:t>
    </dgm:pt>
    <dgm:pt modelId="{1279772E-4CCE-4645-B9C6-B0BDBC992A96}" type="parTrans" cxnId="{1ACF70E4-6556-4E78-88D8-A1AC39287B71}">
      <dgm:prSet/>
      <dgm:spPr/>
      <dgm:t>
        <a:bodyPr/>
        <a:lstStyle/>
        <a:p>
          <a:endParaRPr lang="de-DE"/>
        </a:p>
      </dgm:t>
    </dgm:pt>
    <dgm:pt modelId="{B56E0961-1A47-4EE9-BD35-E1BCECCCDE21}" type="sibTrans" cxnId="{1ACF70E4-6556-4E78-88D8-A1AC39287B71}">
      <dgm:prSet/>
      <dgm:spPr/>
      <dgm:t>
        <a:bodyPr/>
        <a:lstStyle/>
        <a:p>
          <a:endParaRPr lang="de-DE"/>
        </a:p>
      </dgm:t>
    </dgm:pt>
    <dgm:pt modelId="{D44092AA-9082-4885-B80B-C8BD8967A444}">
      <dgm:prSet phldrT="[Text]" custT="1"/>
      <dgm:spPr/>
      <dgm:t>
        <a:bodyPr/>
        <a:lstStyle/>
        <a:p>
          <a:r>
            <a:rPr lang="de-DE" sz="1400" dirty="0" smtClean="0"/>
            <a:t>jquery-1.10.2</a:t>
          </a:r>
          <a:endParaRPr lang="de-DE" sz="1400" dirty="0"/>
        </a:p>
      </dgm:t>
    </dgm:pt>
    <dgm:pt modelId="{57943452-F0E9-408A-8E24-6AB54CD682E7}" type="parTrans" cxnId="{ED296A1C-9507-4829-9BC5-EC3A6C0E104F}">
      <dgm:prSet/>
      <dgm:spPr/>
      <dgm:t>
        <a:bodyPr/>
        <a:lstStyle/>
        <a:p>
          <a:endParaRPr lang="de-DE"/>
        </a:p>
      </dgm:t>
    </dgm:pt>
    <dgm:pt modelId="{2000B903-871B-4E83-8AB2-90F0CEF0DC90}" type="sibTrans" cxnId="{ED296A1C-9507-4829-9BC5-EC3A6C0E104F}">
      <dgm:prSet/>
      <dgm:spPr/>
      <dgm:t>
        <a:bodyPr/>
        <a:lstStyle/>
        <a:p>
          <a:endParaRPr lang="de-DE"/>
        </a:p>
      </dgm:t>
    </dgm:pt>
    <dgm:pt modelId="{B8046C56-F6FA-46C9-91A7-839261897A42}">
      <dgm:prSet phldrT="[Text]" custT="1"/>
      <dgm:spPr/>
      <dgm:t>
        <a:bodyPr/>
        <a:lstStyle/>
        <a:p>
          <a:r>
            <a:rPr lang="de-DE" sz="1400" dirty="0" smtClean="0"/>
            <a:t>jquery-ui-1.10.4.custom</a:t>
          </a:r>
          <a:endParaRPr lang="de-DE" sz="1400" dirty="0"/>
        </a:p>
      </dgm:t>
    </dgm:pt>
    <dgm:pt modelId="{2B765C01-EF2C-4F55-A9E5-D00FB28BF976}" type="parTrans" cxnId="{196A6D99-EEF5-4FA8-801D-70F840BFA760}">
      <dgm:prSet/>
      <dgm:spPr/>
      <dgm:t>
        <a:bodyPr/>
        <a:lstStyle/>
        <a:p>
          <a:endParaRPr lang="de-DE"/>
        </a:p>
      </dgm:t>
    </dgm:pt>
    <dgm:pt modelId="{7FAC1EAE-D424-42D5-8522-24676AD2C111}" type="sibTrans" cxnId="{196A6D99-EEF5-4FA8-801D-70F840BFA760}">
      <dgm:prSet/>
      <dgm:spPr/>
      <dgm:t>
        <a:bodyPr/>
        <a:lstStyle/>
        <a:p>
          <a:endParaRPr lang="de-DE"/>
        </a:p>
      </dgm:t>
    </dgm:pt>
    <dgm:pt modelId="{64428344-2E23-409B-98BB-30180E11F75A}">
      <dgm:prSet phldrT="[Text]" custT="1"/>
      <dgm:spPr/>
      <dgm:t>
        <a:bodyPr/>
        <a:lstStyle/>
        <a:p>
          <a:r>
            <a:rPr lang="de-DE" sz="1400" dirty="0" err="1" smtClean="0"/>
            <a:t>event.eventcreate</a:t>
          </a:r>
          <a:endParaRPr lang="de-DE" sz="1400" dirty="0"/>
        </a:p>
      </dgm:t>
    </dgm:pt>
    <dgm:pt modelId="{68F52C25-8B1E-488E-8C2C-198A96EB6A4C}" type="parTrans" cxnId="{721931EF-B754-4FC6-929A-6013366C9167}">
      <dgm:prSet/>
      <dgm:spPr/>
      <dgm:t>
        <a:bodyPr/>
        <a:lstStyle/>
        <a:p>
          <a:endParaRPr lang="de-DE"/>
        </a:p>
      </dgm:t>
    </dgm:pt>
    <dgm:pt modelId="{2BE476AA-33D8-4CE1-A92B-43182A3B9742}" type="sibTrans" cxnId="{721931EF-B754-4FC6-929A-6013366C9167}">
      <dgm:prSet/>
      <dgm:spPr/>
      <dgm:t>
        <a:bodyPr/>
        <a:lstStyle/>
        <a:p>
          <a:endParaRPr lang="de-DE"/>
        </a:p>
      </dgm:t>
    </dgm:pt>
    <dgm:pt modelId="{8B2ABCED-F199-4ED2-A438-045BAEBF75E3}">
      <dgm:prSet phldrT="[Text]" custT="1"/>
      <dgm:spPr/>
      <dgm:t>
        <a:bodyPr/>
        <a:lstStyle/>
        <a:p>
          <a:r>
            <a:rPr lang="de-DE" sz="1400" dirty="0" err="1" smtClean="0"/>
            <a:t>event.menubar</a:t>
          </a:r>
          <a:endParaRPr lang="de-DE" sz="1400" dirty="0"/>
        </a:p>
      </dgm:t>
    </dgm:pt>
    <dgm:pt modelId="{6C787BE5-DC44-4FF5-9268-A19DF0D69FD5}" type="parTrans" cxnId="{682B223E-4162-4E89-B1AB-774777F16A99}">
      <dgm:prSet/>
      <dgm:spPr/>
      <dgm:t>
        <a:bodyPr/>
        <a:lstStyle/>
        <a:p>
          <a:endParaRPr lang="de-DE"/>
        </a:p>
      </dgm:t>
    </dgm:pt>
    <dgm:pt modelId="{F09F1104-F43A-4600-BB72-7D0D3CBA3C58}" type="sibTrans" cxnId="{682B223E-4162-4E89-B1AB-774777F16A99}">
      <dgm:prSet/>
      <dgm:spPr/>
      <dgm:t>
        <a:bodyPr/>
        <a:lstStyle/>
        <a:p>
          <a:endParaRPr lang="de-DE"/>
        </a:p>
      </dgm:t>
    </dgm:pt>
    <dgm:pt modelId="{619C296F-BA8F-4014-8892-0F38888B541B}">
      <dgm:prSet phldrT="[Text]" custT="1"/>
      <dgm:spPr/>
      <dgm:t>
        <a:bodyPr/>
        <a:lstStyle/>
        <a:p>
          <a:r>
            <a:rPr lang="de-DE" sz="1400" dirty="0" err="1" smtClean="0"/>
            <a:t>event.menusearch</a:t>
          </a:r>
          <a:endParaRPr lang="de-DE" sz="1400" dirty="0"/>
        </a:p>
      </dgm:t>
    </dgm:pt>
    <dgm:pt modelId="{986CB08D-6C45-4048-B0F1-30CFCE0DF8E2}" type="parTrans" cxnId="{9BA0DC52-F247-4ACA-A943-559F85F587F6}">
      <dgm:prSet/>
      <dgm:spPr/>
      <dgm:t>
        <a:bodyPr/>
        <a:lstStyle/>
        <a:p>
          <a:endParaRPr lang="de-DE"/>
        </a:p>
      </dgm:t>
    </dgm:pt>
    <dgm:pt modelId="{9A89D240-B8E6-4F30-B4D6-DF4034967C87}" type="sibTrans" cxnId="{9BA0DC52-F247-4ACA-A943-559F85F587F6}">
      <dgm:prSet/>
      <dgm:spPr/>
      <dgm:t>
        <a:bodyPr/>
        <a:lstStyle/>
        <a:p>
          <a:endParaRPr lang="de-DE"/>
        </a:p>
      </dgm:t>
    </dgm:pt>
    <dgm:pt modelId="{74931C09-B1AA-458B-AA3F-882CB9BAB6A0}">
      <dgm:prSet phldrT="[Text]" custT="1"/>
      <dgm:spPr/>
      <dgm:t>
        <a:bodyPr/>
        <a:lstStyle/>
        <a:p>
          <a:r>
            <a:rPr lang="de-DE" sz="1400" dirty="0" err="1" smtClean="0"/>
            <a:t>event.eventvalidation</a:t>
          </a:r>
          <a:endParaRPr lang="de-DE" sz="1400" dirty="0"/>
        </a:p>
      </dgm:t>
    </dgm:pt>
    <dgm:pt modelId="{3FEAA95B-83EC-471A-812B-125FBF7A05AA}" type="parTrans" cxnId="{D211D83C-F962-45B7-8181-53BAB1B5ABA9}">
      <dgm:prSet/>
      <dgm:spPr/>
      <dgm:t>
        <a:bodyPr/>
        <a:lstStyle/>
        <a:p>
          <a:endParaRPr lang="de-DE"/>
        </a:p>
      </dgm:t>
    </dgm:pt>
    <dgm:pt modelId="{F96CF402-7248-4A58-AC84-26E1CF25562F}" type="sibTrans" cxnId="{D211D83C-F962-45B7-8181-53BAB1B5ABA9}">
      <dgm:prSet/>
      <dgm:spPr/>
      <dgm:t>
        <a:bodyPr/>
        <a:lstStyle/>
        <a:p>
          <a:endParaRPr lang="de-DE"/>
        </a:p>
      </dgm:t>
    </dgm:pt>
    <dgm:pt modelId="{0FEE4322-F4E9-44B2-887C-A61D7C4A07F9}">
      <dgm:prSet phldrT="[Text]" custT="1"/>
      <dgm:spPr/>
      <dgm:t>
        <a:bodyPr/>
        <a:lstStyle/>
        <a:p>
          <a:r>
            <a:rPr lang="de-DE" sz="1400" dirty="0" err="1" smtClean="0"/>
            <a:t>event.errordialog</a:t>
          </a:r>
          <a:endParaRPr lang="de-DE" sz="1400" dirty="0"/>
        </a:p>
      </dgm:t>
    </dgm:pt>
    <dgm:pt modelId="{24788131-BD49-415E-8CB7-DBBA13A9CCAE}" type="parTrans" cxnId="{DA9DCDF9-E7EF-41D9-BC20-745A8F29D9A1}">
      <dgm:prSet/>
      <dgm:spPr/>
      <dgm:t>
        <a:bodyPr/>
        <a:lstStyle/>
        <a:p>
          <a:endParaRPr lang="de-DE"/>
        </a:p>
      </dgm:t>
    </dgm:pt>
    <dgm:pt modelId="{E4353879-469A-4F87-8A39-B92ECC0F5CFE}" type="sibTrans" cxnId="{DA9DCDF9-E7EF-41D9-BC20-745A8F29D9A1}">
      <dgm:prSet/>
      <dgm:spPr/>
      <dgm:t>
        <a:bodyPr/>
        <a:lstStyle/>
        <a:p>
          <a:endParaRPr lang="de-DE"/>
        </a:p>
      </dgm:t>
    </dgm:pt>
    <dgm:pt modelId="{F8269E82-098E-40D5-970F-5DFADF49AC54}">
      <dgm:prSet phldrT="[Text]" custT="1"/>
      <dgm:spPr/>
      <dgm:t>
        <a:bodyPr/>
        <a:lstStyle/>
        <a:p>
          <a:r>
            <a:rPr lang="de-DE" sz="1400" dirty="0" err="1" smtClean="0"/>
            <a:t>event.savedialog</a:t>
          </a:r>
          <a:endParaRPr lang="de-DE" sz="1400" dirty="0"/>
        </a:p>
      </dgm:t>
    </dgm:pt>
    <dgm:pt modelId="{E70A6DC1-09C6-4D1C-B75D-469EF3FFF0CE}" type="parTrans" cxnId="{AF366233-8580-4FD5-AF16-21D8DBCD3197}">
      <dgm:prSet/>
      <dgm:spPr/>
      <dgm:t>
        <a:bodyPr/>
        <a:lstStyle/>
        <a:p>
          <a:endParaRPr lang="de-DE"/>
        </a:p>
      </dgm:t>
    </dgm:pt>
    <dgm:pt modelId="{E764D838-7A3A-4518-9B0D-5102C50B7E66}" type="sibTrans" cxnId="{AF366233-8580-4FD5-AF16-21D8DBCD3197}">
      <dgm:prSet/>
      <dgm:spPr/>
      <dgm:t>
        <a:bodyPr/>
        <a:lstStyle/>
        <a:p>
          <a:endParaRPr lang="de-DE"/>
        </a:p>
      </dgm:t>
    </dgm:pt>
    <dgm:pt modelId="{1104E8AB-30AB-44E4-8EB3-F000D894C8FD}">
      <dgm:prSet phldrT="[Text]" custT="1"/>
      <dgm:spPr/>
      <dgm:t>
        <a:bodyPr/>
        <a:lstStyle/>
        <a:p>
          <a:r>
            <a:rPr lang="de-DE" sz="1400" dirty="0" err="1" smtClean="0"/>
            <a:t>event.deletedialog</a:t>
          </a:r>
          <a:endParaRPr lang="de-DE" sz="1400" dirty="0"/>
        </a:p>
      </dgm:t>
    </dgm:pt>
    <dgm:pt modelId="{D9E7FEC4-E583-4D67-9015-418CE66B3E48}" type="parTrans" cxnId="{E1075F9B-8A84-4E06-B6B4-7506E4AF8157}">
      <dgm:prSet/>
      <dgm:spPr/>
      <dgm:t>
        <a:bodyPr/>
        <a:lstStyle/>
        <a:p>
          <a:endParaRPr lang="de-DE"/>
        </a:p>
      </dgm:t>
    </dgm:pt>
    <dgm:pt modelId="{2950A3C1-93EA-4E82-8D51-EE59DEACDB5D}" type="sibTrans" cxnId="{E1075F9B-8A84-4E06-B6B4-7506E4AF8157}">
      <dgm:prSet/>
      <dgm:spPr/>
      <dgm:t>
        <a:bodyPr/>
        <a:lstStyle/>
        <a:p>
          <a:endParaRPr lang="de-DE"/>
        </a:p>
      </dgm:t>
    </dgm:pt>
    <dgm:pt modelId="{1B3F30DC-4EFB-4F25-90D1-F99AEF2467A4}">
      <dgm:prSet phldrT="[Text]" custT="1"/>
      <dgm:spPr/>
      <dgm:t>
        <a:bodyPr/>
        <a:lstStyle/>
        <a:p>
          <a:r>
            <a:rPr lang="de-DE" sz="1400" dirty="0" err="1" smtClean="0"/>
            <a:t>event.cancedialog</a:t>
          </a:r>
          <a:endParaRPr lang="de-DE" sz="1400" dirty="0"/>
        </a:p>
      </dgm:t>
    </dgm:pt>
    <dgm:pt modelId="{B899F009-4634-4CE5-80B0-3029F0494FD3}" type="parTrans" cxnId="{3DA8C63A-D890-4240-819D-DE7AA57802BE}">
      <dgm:prSet/>
      <dgm:spPr/>
      <dgm:t>
        <a:bodyPr/>
        <a:lstStyle/>
        <a:p>
          <a:endParaRPr lang="de-DE"/>
        </a:p>
      </dgm:t>
    </dgm:pt>
    <dgm:pt modelId="{3E0AF003-E22A-4CBE-AB5A-50BF7756D2B7}" type="sibTrans" cxnId="{3DA8C63A-D890-4240-819D-DE7AA57802BE}">
      <dgm:prSet/>
      <dgm:spPr/>
      <dgm:t>
        <a:bodyPr/>
        <a:lstStyle/>
        <a:p>
          <a:endParaRPr lang="de-DE"/>
        </a:p>
      </dgm:t>
    </dgm:pt>
    <dgm:pt modelId="{67158B1E-155C-4658-B574-754AC2873385}" type="pres">
      <dgm:prSet presAssocID="{EFD6E766-1DBF-4D27-9651-10744CB315A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E9B3078-89D2-4F16-927F-440B3BB965C6}" type="pres">
      <dgm:prSet presAssocID="{BBC316A1-890B-405C-BB42-39F1AB804149}" presName="textCenter" presStyleLbl="node1" presStyleIdx="0" presStyleCnt="8" custScaleX="199281" custScaleY="209448" custLinFactNeighborX="10489" custLinFactNeighborY="94396"/>
      <dgm:spPr/>
      <dgm:t>
        <a:bodyPr/>
        <a:lstStyle/>
        <a:p>
          <a:endParaRPr lang="de-DE"/>
        </a:p>
      </dgm:t>
    </dgm:pt>
    <dgm:pt modelId="{23A37ADF-799B-425C-B566-9029B084FF6A}" type="pres">
      <dgm:prSet presAssocID="{BBC316A1-890B-405C-BB42-39F1AB804149}" presName="cycle_1" presStyleCnt="0"/>
      <dgm:spPr/>
    </dgm:pt>
    <dgm:pt modelId="{A1BD58A6-5E78-434B-B53B-FCFABB58F66E}" type="pres">
      <dgm:prSet presAssocID="{36D01A34-898D-4AE2-AF32-B892112BDA00}" presName="childCenter1" presStyleLbl="node1" presStyleIdx="1" presStyleCnt="8" custScaleX="880418" custScaleY="753630" custLinFactNeighborX="3280" custLinFactNeighborY="-17815"/>
      <dgm:spPr/>
      <dgm:t>
        <a:bodyPr/>
        <a:lstStyle/>
        <a:p>
          <a:endParaRPr lang="de-DE"/>
        </a:p>
      </dgm:t>
    </dgm:pt>
    <dgm:pt modelId="{71B9F13A-045B-4EE9-B571-DE9C9482D841}" type="pres">
      <dgm:prSet presAssocID="{5B9E5A96-8FFA-4BBE-B675-1DC1918FD653}" presName="Name141" presStyleLbl="parChTrans1D3" presStyleIdx="0" presStyleCnt="4"/>
      <dgm:spPr/>
      <dgm:t>
        <a:bodyPr/>
        <a:lstStyle/>
        <a:p>
          <a:endParaRPr lang="de-DE"/>
        </a:p>
      </dgm:t>
    </dgm:pt>
    <dgm:pt modelId="{10BF2A57-1F1D-4B12-8EA0-5C3B67020F80}" type="pres">
      <dgm:prSet presAssocID="{9668BA21-5860-477A-A346-9FC36B37B42F}" presName="text1" presStyleLbl="node1" presStyleIdx="2" presStyleCnt="8" custAng="10800000" custFlipVert="1" custFlipHor="1" custScaleX="2000000" custScaleY="2000000" custRadScaleRad="271717" custRadScaleInc="1256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C66790-4083-4D76-86BF-06DBA369086A}" type="pres">
      <dgm:prSet presAssocID="{4E25CA6F-E51C-4D90-8379-0BE424511331}" presName="Name141" presStyleLbl="parChTrans1D3" presStyleIdx="1" presStyleCnt="4"/>
      <dgm:spPr/>
      <dgm:t>
        <a:bodyPr/>
        <a:lstStyle/>
        <a:p>
          <a:endParaRPr lang="de-DE"/>
        </a:p>
      </dgm:t>
    </dgm:pt>
    <dgm:pt modelId="{9D41D7AF-DDD9-4237-AB0A-513E2AAD642D}" type="pres">
      <dgm:prSet presAssocID="{179265A1-72E0-4C68-9C6D-0019ACC39D91}" presName="text1" presStyleLbl="node1" presStyleIdx="3" presStyleCnt="8" custScaleX="2000000" custScaleY="2000000" custRadScaleRad="242798" custRadScaleInc="-1259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EC304F-97E4-4A7E-ADD1-BC45911C7A79}" type="pres">
      <dgm:prSet presAssocID="{A440E895-0604-4D3B-A990-607ED12E2426}" presName="Name144" presStyleLbl="parChTrans1D2" presStyleIdx="0" presStyleCnt="3"/>
      <dgm:spPr/>
      <dgm:t>
        <a:bodyPr/>
        <a:lstStyle/>
        <a:p>
          <a:endParaRPr lang="de-DE"/>
        </a:p>
      </dgm:t>
    </dgm:pt>
    <dgm:pt modelId="{DAEBCF45-A879-4512-83E4-4E3BAEA88E09}" type="pres">
      <dgm:prSet presAssocID="{BBC316A1-890B-405C-BB42-39F1AB804149}" presName="cycle_2" presStyleCnt="0"/>
      <dgm:spPr/>
    </dgm:pt>
    <dgm:pt modelId="{79A6EBF1-713D-4128-BA7F-B7F79CA601B0}" type="pres">
      <dgm:prSet presAssocID="{9C1F60C0-F40F-459C-A837-7214E3046567}" presName="childCenter2" presStyleLbl="node1" presStyleIdx="4" presStyleCnt="8" custLinFactNeighborX="82428" custLinFactNeighborY="47701"/>
      <dgm:spPr/>
      <dgm:t>
        <a:bodyPr/>
        <a:lstStyle/>
        <a:p>
          <a:endParaRPr lang="de-DE"/>
        </a:p>
      </dgm:t>
    </dgm:pt>
    <dgm:pt modelId="{EF6A3C73-DD9C-4A53-BD08-D49393852FD1}" type="pres">
      <dgm:prSet presAssocID="{38395BA1-9B42-4970-8AA1-ED0E0C66B994}" presName="Name221" presStyleLbl="parChTrans1D2" presStyleIdx="1" presStyleCnt="3"/>
      <dgm:spPr/>
      <dgm:t>
        <a:bodyPr/>
        <a:lstStyle/>
        <a:p>
          <a:endParaRPr lang="de-DE"/>
        </a:p>
      </dgm:t>
    </dgm:pt>
    <dgm:pt modelId="{FBC911C4-639C-483E-8E2D-DF41B570FC88}" type="pres">
      <dgm:prSet presAssocID="{BBC316A1-890B-405C-BB42-39F1AB804149}" presName="cycle_3" presStyleCnt="0"/>
      <dgm:spPr/>
    </dgm:pt>
    <dgm:pt modelId="{C2EB3BF9-DCD8-4468-9725-FCFAE981121A}" type="pres">
      <dgm:prSet presAssocID="{78ADC4D2-85FB-4958-95E2-786CCA7BBC83}" presName="childCenter3" presStyleLbl="node1" presStyleIdx="5" presStyleCnt="8" custLinFactX="-18392" custLinFactNeighborX="-100000" custLinFactNeighborY="58329"/>
      <dgm:spPr/>
      <dgm:t>
        <a:bodyPr/>
        <a:lstStyle/>
        <a:p>
          <a:endParaRPr lang="de-DE"/>
        </a:p>
      </dgm:t>
    </dgm:pt>
    <dgm:pt modelId="{7DD51597-462F-4D8F-AAC3-175032788E61}" type="pres">
      <dgm:prSet presAssocID="{0D211013-4403-46B6-9D32-9F7F3179559B}" presName="Name285" presStyleLbl="parChTrans1D3" presStyleIdx="2" presStyleCnt="4"/>
      <dgm:spPr/>
      <dgm:t>
        <a:bodyPr/>
        <a:lstStyle/>
        <a:p>
          <a:endParaRPr lang="de-DE"/>
        </a:p>
      </dgm:t>
    </dgm:pt>
    <dgm:pt modelId="{62CEFA5C-CE5F-4964-B508-E12752CD75E6}" type="pres">
      <dgm:prSet presAssocID="{F77ADC79-7FCC-409D-B213-CEE81FB5F449}" presName="text3" presStyleLbl="node1" presStyleIdx="6" presStyleCnt="8" custScaleX="209560" custScaleY="86522" custRadScaleRad="448471" custRadScaleInc="5877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BF923F-E4AE-4571-BC7E-D401077190D9}" type="pres">
      <dgm:prSet presAssocID="{53C96AA8-B823-4522-9A8C-BB80CF1C69EF}" presName="Name285" presStyleLbl="parChTrans1D3" presStyleIdx="3" presStyleCnt="4"/>
      <dgm:spPr/>
      <dgm:t>
        <a:bodyPr/>
        <a:lstStyle/>
        <a:p>
          <a:endParaRPr lang="de-DE"/>
        </a:p>
      </dgm:t>
    </dgm:pt>
    <dgm:pt modelId="{23C89230-13C4-410E-A2B9-57543BC730A0}" type="pres">
      <dgm:prSet presAssocID="{31E6D4D2-9D6A-4A18-9635-E705A4460B9A}" presName="text3" presStyleLbl="node1" presStyleIdx="7" presStyleCnt="8" custScaleX="217635" custScaleY="90398" custRadScaleRad="421277" custRadScaleInc="-292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2FAC15-034B-432F-954B-BEF8497E4993}" type="pres">
      <dgm:prSet presAssocID="{2530055E-8F00-4C89-BC6A-7B9185EE5B71}" presName="Name288" presStyleLbl="parChTrans1D2" presStyleIdx="2" presStyleCnt="3"/>
      <dgm:spPr/>
      <dgm:t>
        <a:bodyPr/>
        <a:lstStyle/>
        <a:p>
          <a:endParaRPr lang="de-DE"/>
        </a:p>
      </dgm:t>
    </dgm:pt>
  </dgm:ptLst>
  <dgm:cxnLst>
    <dgm:cxn modelId="{B92F6A78-BC4B-45DD-8256-CDEB94637863}" type="presOf" srcId="{64428344-2E23-409B-98BB-30180E11F75A}" destId="{10BF2A57-1F1D-4B12-8EA0-5C3B67020F80}" srcOrd="0" destOrd="4" presId="urn:microsoft.com/office/officeart/2008/layout/RadialCluster"/>
    <dgm:cxn modelId="{682B223E-4162-4E89-B1AB-774777F16A99}" srcId="{9668BA21-5860-477A-A346-9FC36B37B42F}" destId="{8B2ABCED-F199-4ED2-A438-045BAEBF75E3}" srcOrd="0" destOrd="0" parTransId="{6C787BE5-DC44-4FF5-9268-A19DF0D69FD5}" sibTransId="{F09F1104-F43A-4600-BB72-7D0D3CBA3C58}"/>
    <dgm:cxn modelId="{D3EFEB8E-9393-4BD0-8A67-D91299648113}" type="presOf" srcId="{2530055E-8F00-4C89-BC6A-7B9185EE5B71}" destId="{2D2FAC15-034B-432F-954B-BEF8497E4993}" srcOrd="0" destOrd="0" presId="urn:microsoft.com/office/officeart/2008/layout/RadialCluster"/>
    <dgm:cxn modelId="{6AB4A849-CB64-44F6-8EE9-E46800B1CF19}" type="presOf" srcId="{9C1F60C0-F40F-459C-A837-7214E3046567}" destId="{79A6EBF1-713D-4128-BA7F-B7F79CA601B0}" srcOrd="0" destOrd="0" presId="urn:microsoft.com/office/officeart/2008/layout/RadialCluster"/>
    <dgm:cxn modelId="{00224BD4-7316-4598-919D-81D70D9A9DAE}" type="presOf" srcId="{B8046C56-F6FA-46C9-91A7-839261897A42}" destId="{9D41D7AF-DDD9-4237-AB0A-513E2AAD642D}" srcOrd="0" destOrd="3" presId="urn:microsoft.com/office/officeart/2008/layout/RadialCluster"/>
    <dgm:cxn modelId="{196A6D99-EEF5-4FA8-801D-70F840BFA760}" srcId="{179265A1-72E0-4C68-9C6D-0019ACC39D91}" destId="{B8046C56-F6FA-46C9-91A7-839261897A42}" srcOrd="2" destOrd="0" parTransId="{2B765C01-EF2C-4F55-A9E5-D00FB28BF976}" sibTransId="{7FAC1EAE-D424-42D5-8522-24676AD2C111}"/>
    <dgm:cxn modelId="{1ACF70E4-6556-4E78-88D8-A1AC39287B71}" srcId="{179265A1-72E0-4C68-9C6D-0019ACC39D91}" destId="{9B1B8704-3897-4191-BBC9-D647AF267E29}" srcOrd="0" destOrd="0" parTransId="{1279772E-4CCE-4645-B9C6-B0BDBC992A96}" sibTransId="{B56E0961-1A47-4EE9-BD35-E1BCECCCDE21}"/>
    <dgm:cxn modelId="{A001B7E8-3EEB-410D-A800-EDEF262F8915}" type="presOf" srcId="{BBC316A1-890B-405C-BB42-39F1AB804149}" destId="{EE9B3078-89D2-4F16-927F-440B3BB965C6}" srcOrd="0" destOrd="0" presId="urn:microsoft.com/office/officeart/2008/layout/RadialCluster"/>
    <dgm:cxn modelId="{025CF510-FBEC-4FEA-AFB6-A0D384B0FF24}" type="presOf" srcId="{5B9E5A96-8FFA-4BBE-B675-1DC1918FD653}" destId="{71B9F13A-045B-4EE9-B571-DE9C9482D841}" srcOrd="0" destOrd="0" presId="urn:microsoft.com/office/officeart/2008/layout/RadialCluster"/>
    <dgm:cxn modelId="{D211D83C-F962-45B7-8181-53BAB1B5ABA9}" srcId="{64428344-2E23-409B-98BB-30180E11F75A}" destId="{74931C09-B1AA-458B-AA3F-882CB9BAB6A0}" srcOrd="0" destOrd="0" parTransId="{3FEAA95B-83EC-471A-812B-125FBF7A05AA}" sibTransId="{F96CF402-7248-4A58-AC84-26E1CF25562F}"/>
    <dgm:cxn modelId="{537C1914-E1D4-4198-8D73-1893512AEE94}" srcId="{78ADC4D2-85FB-4958-95E2-786CCA7BBC83}" destId="{F77ADC79-7FCC-409D-B213-CEE81FB5F449}" srcOrd="0" destOrd="0" parTransId="{0D211013-4403-46B6-9D32-9F7F3179559B}" sibTransId="{D64B60D0-3412-4DF1-907D-C8231D1046C2}"/>
    <dgm:cxn modelId="{2314053F-5EEB-4809-AD0C-88A8EE3DE142}" type="presOf" srcId="{9B1B8704-3897-4191-BBC9-D647AF267E29}" destId="{9D41D7AF-DDD9-4237-AB0A-513E2AAD642D}" srcOrd="0" destOrd="1" presId="urn:microsoft.com/office/officeart/2008/layout/RadialCluster"/>
    <dgm:cxn modelId="{ED296A1C-9507-4829-9BC5-EC3A6C0E104F}" srcId="{179265A1-72E0-4C68-9C6D-0019ACC39D91}" destId="{D44092AA-9082-4885-B80B-C8BD8967A444}" srcOrd="1" destOrd="0" parTransId="{57943452-F0E9-408A-8E24-6AB54CD682E7}" sibTransId="{2000B903-871B-4E83-8AB2-90F0CEF0DC90}"/>
    <dgm:cxn modelId="{357DFFF3-ABCD-4868-B8A0-AB78E85EAE47}" srcId="{EFD6E766-1DBF-4D27-9651-10744CB315AF}" destId="{BBC316A1-890B-405C-BB42-39F1AB804149}" srcOrd="0" destOrd="0" parTransId="{06773DCE-6654-4556-BF16-4877A09FE8D1}" sibTransId="{99190670-7A6D-4E4D-83F2-8D856F4867CE}"/>
    <dgm:cxn modelId="{3DA8C63A-D890-4240-819D-DE7AA57802BE}" srcId="{64428344-2E23-409B-98BB-30180E11F75A}" destId="{1B3F30DC-4EFB-4F25-90D1-F99AEF2467A4}" srcOrd="4" destOrd="0" parTransId="{B899F009-4634-4CE5-80B0-3029F0494FD3}" sibTransId="{3E0AF003-E22A-4CBE-AB5A-50BF7756D2B7}"/>
    <dgm:cxn modelId="{D0B0AEED-EA40-424E-ADF1-C77A2CEFDCC7}" type="presOf" srcId="{1104E8AB-30AB-44E4-8EB3-F000D894C8FD}" destId="{10BF2A57-1F1D-4B12-8EA0-5C3B67020F80}" srcOrd="0" destOrd="8" presId="urn:microsoft.com/office/officeart/2008/layout/RadialCluster"/>
    <dgm:cxn modelId="{DA9DCDF9-E7EF-41D9-BC20-745A8F29D9A1}" srcId="{64428344-2E23-409B-98BB-30180E11F75A}" destId="{0FEE4322-F4E9-44B2-887C-A61D7C4A07F9}" srcOrd="1" destOrd="0" parTransId="{24788131-BD49-415E-8CB7-DBBA13A9CCAE}" sibTransId="{E4353879-469A-4F87-8A39-B92ECC0F5CFE}"/>
    <dgm:cxn modelId="{2CB78DE5-B70F-414E-A3ED-33360C2564A9}" type="presOf" srcId="{38395BA1-9B42-4970-8AA1-ED0E0C66B994}" destId="{EF6A3C73-DD9C-4A53-BD08-D49393852FD1}" srcOrd="0" destOrd="0" presId="urn:microsoft.com/office/officeart/2008/layout/RadialCluster"/>
    <dgm:cxn modelId="{E723D329-1CDD-4DF3-910E-CA16805B7647}" type="presOf" srcId="{53C96AA8-B823-4522-9A8C-BB80CF1C69EF}" destId="{F3BF923F-E4AE-4571-BC7E-D401077190D9}" srcOrd="0" destOrd="0" presId="urn:microsoft.com/office/officeart/2008/layout/RadialCluster"/>
    <dgm:cxn modelId="{3487F535-BAB4-4DDA-A27E-CDD69B1782C9}" type="presOf" srcId="{F77ADC79-7FCC-409D-B213-CEE81FB5F449}" destId="{62CEFA5C-CE5F-4964-B508-E12752CD75E6}" srcOrd="0" destOrd="0" presId="urn:microsoft.com/office/officeart/2008/layout/RadialCluster"/>
    <dgm:cxn modelId="{6D5F1EB6-1CAC-44A7-9C5B-56D575A940A3}" type="presOf" srcId="{36D01A34-898D-4AE2-AF32-B892112BDA00}" destId="{A1BD58A6-5E78-434B-B53B-FCFABB58F66E}" srcOrd="0" destOrd="0" presId="urn:microsoft.com/office/officeart/2008/layout/RadialCluster"/>
    <dgm:cxn modelId="{DB7DCD37-3AA1-460D-BCCF-A599A71012EC}" type="presOf" srcId="{8B2ABCED-F199-4ED2-A438-045BAEBF75E3}" destId="{10BF2A57-1F1D-4B12-8EA0-5C3B67020F80}" srcOrd="0" destOrd="1" presId="urn:microsoft.com/office/officeart/2008/layout/RadialCluster"/>
    <dgm:cxn modelId="{5BB07295-B30D-403D-95A7-6663E9D25FBC}" type="presOf" srcId="{74931C09-B1AA-458B-AA3F-882CB9BAB6A0}" destId="{10BF2A57-1F1D-4B12-8EA0-5C3B67020F80}" srcOrd="0" destOrd="5" presId="urn:microsoft.com/office/officeart/2008/layout/RadialCluster"/>
    <dgm:cxn modelId="{6ECDB581-4619-451A-8FD0-FEA8B547D516}" type="presOf" srcId="{31E6D4D2-9D6A-4A18-9635-E705A4460B9A}" destId="{23C89230-13C4-410E-A2B9-57543BC730A0}" srcOrd="0" destOrd="0" presId="urn:microsoft.com/office/officeart/2008/layout/RadialCluster"/>
    <dgm:cxn modelId="{7C4B20EE-061E-46E1-907E-061651024403}" type="presOf" srcId="{0FEE4322-F4E9-44B2-887C-A61D7C4A07F9}" destId="{10BF2A57-1F1D-4B12-8EA0-5C3B67020F80}" srcOrd="0" destOrd="6" presId="urn:microsoft.com/office/officeart/2008/layout/RadialCluster"/>
    <dgm:cxn modelId="{7D72578A-00D6-4976-AB55-B3D9C07279B5}" type="presOf" srcId="{EFD6E766-1DBF-4D27-9651-10744CB315AF}" destId="{67158B1E-155C-4658-B574-754AC2873385}" srcOrd="0" destOrd="0" presId="urn:microsoft.com/office/officeart/2008/layout/RadialCluster"/>
    <dgm:cxn modelId="{010EDA66-7881-48A8-93D3-351929FCF252}" type="presOf" srcId="{179265A1-72E0-4C68-9C6D-0019ACC39D91}" destId="{9D41D7AF-DDD9-4237-AB0A-513E2AAD642D}" srcOrd="0" destOrd="0" presId="urn:microsoft.com/office/officeart/2008/layout/RadialCluster"/>
    <dgm:cxn modelId="{48AB5AB6-7D86-4AF9-85C4-A56D5833B7A8}" type="presOf" srcId="{9668BA21-5860-477A-A346-9FC36B37B42F}" destId="{10BF2A57-1F1D-4B12-8EA0-5C3B67020F80}" srcOrd="0" destOrd="0" presId="urn:microsoft.com/office/officeart/2008/layout/RadialCluster"/>
    <dgm:cxn modelId="{FC72F1BA-11EA-4D4B-93A4-4163601F02DA}" srcId="{BBC316A1-890B-405C-BB42-39F1AB804149}" destId="{36D01A34-898D-4AE2-AF32-B892112BDA00}" srcOrd="0" destOrd="0" parTransId="{A440E895-0604-4D3B-A990-607ED12E2426}" sibTransId="{16DC1CA8-517E-4665-B5BF-FAC3B3A4FD1E}"/>
    <dgm:cxn modelId="{9BA0DC52-F247-4ACA-A943-559F85F587F6}" srcId="{9668BA21-5860-477A-A346-9FC36B37B42F}" destId="{619C296F-BA8F-4014-8892-0F38888B541B}" srcOrd="1" destOrd="0" parTransId="{986CB08D-6C45-4048-B0F1-30CFCE0DF8E2}" sibTransId="{9A89D240-B8E6-4F30-B4D6-DF4034967C87}"/>
    <dgm:cxn modelId="{F8C86796-60C9-4093-910F-0EC709DB68DF}" srcId="{78ADC4D2-85FB-4958-95E2-786CCA7BBC83}" destId="{31E6D4D2-9D6A-4A18-9635-E705A4460B9A}" srcOrd="1" destOrd="0" parTransId="{53C96AA8-B823-4522-9A8C-BB80CF1C69EF}" sibTransId="{9D61DC67-BF9A-4DCE-B6D1-DFA996AEA4BB}"/>
    <dgm:cxn modelId="{C51FDA76-F9A4-4E6E-AE4E-15A7F75C521C}" type="presOf" srcId="{0D211013-4403-46B6-9D32-9F7F3179559B}" destId="{7DD51597-462F-4D8F-AAC3-175032788E61}" srcOrd="0" destOrd="0" presId="urn:microsoft.com/office/officeart/2008/layout/RadialCluster"/>
    <dgm:cxn modelId="{FF82ECA5-1386-41F4-935E-1419D9820E31}" type="presOf" srcId="{4E25CA6F-E51C-4D90-8379-0BE424511331}" destId="{C1C66790-4083-4D76-86BF-06DBA369086A}" srcOrd="0" destOrd="0" presId="urn:microsoft.com/office/officeart/2008/layout/RadialCluster"/>
    <dgm:cxn modelId="{6271804B-1258-431B-B6D2-C486B4B67F51}" type="presOf" srcId="{F8269E82-098E-40D5-970F-5DFADF49AC54}" destId="{10BF2A57-1F1D-4B12-8EA0-5C3B67020F80}" srcOrd="0" destOrd="7" presId="urn:microsoft.com/office/officeart/2008/layout/RadialCluster"/>
    <dgm:cxn modelId="{385E2073-052F-4C3A-93F1-4FE3B302DB41}" type="presOf" srcId="{619C296F-BA8F-4014-8892-0F38888B541B}" destId="{10BF2A57-1F1D-4B12-8EA0-5C3B67020F80}" srcOrd="0" destOrd="2" presId="urn:microsoft.com/office/officeart/2008/layout/RadialCluster"/>
    <dgm:cxn modelId="{165D3688-373D-47C6-BB1C-311F7B3F64E1}" srcId="{BBC316A1-890B-405C-BB42-39F1AB804149}" destId="{9C1F60C0-F40F-459C-A837-7214E3046567}" srcOrd="1" destOrd="0" parTransId="{38395BA1-9B42-4970-8AA1-ED0E0C66B994}" sibTransId="{5E62E524-D10E-4F60-B2FB-3388D7CAA112}"/>
    <dgm:cxn modelId="{01762594-2326-4D77-B61D-750CDA5DFA2D}" srcId="{9668BA21-5860-477A-A346-9FC36B37B42F}" destId="{4ACA1B39-2F2F-4126-BCCE-0BA105A8D4F4}" srcOrd="2" destOrd="0" parTransId="{CBD10A07-0EF3-4EBD-A26A-1316F0465311}" sibTransId="{570EADC7-50A1-48A0-B070-545B7237D809}"/>
    <dgm:cxn modelId="{F0CAF16A-863D-476E-8E54-56D881AB8C20}" type="presOf" srcId="{1B3F30DC-4EFB-4F25-90D1-F99AEF2467A4}" destId="{10BF2A57-1F1D-4B12-8EA0-5C3B67020F80}" srcOrd="0" destOrd="9" presId="urn:microsoft.com/office/officeart/2008/layout/RadialCluster"/>
    <dgm:cxn modelId="{721931EF-B754-4FC6-929A-6013366C9167}" srcId="{9668BA21-5860-477A-A346-9FC36B37B42F}" destId="{64428344-2E23-409B-98BB-30180E11F75A}" srcOrd="3" destOrd="0" parTransId="{68F52C25-8B1E-488E-8C2C-198A96EB6A4C}" sibTransId="{2BE476AA-33D8-4CE1-A92B-43182A3B9742}"/>
    <dgm:cxn modelId="{2F969145-4190-4031-885C-1CD42B0450F2}" type="presOf" srcId="{4ACA1B39-2F2F-4126-BCCE-0BA105A8D4F4}" destId="{10BF2A57-1F1D-4B12-8EA0-5C3B67020F80}" srcOrd="0" destOrd="3" presId="urn:microsoft.com/office/officeart/2008/layout/RadialCluster"/>
    <dgm:cxn modelId="{37842A69-0B5F-490B-A991-C25529F64FF4}" srcId="{36D01A34-898D-4AE2-AF32-B892112BDA00}" destId="{179265A1-72E0-4C68-9C6D-0019ACC39D91}" srcOrd="1" destOrd="0" parTransId="{4E25CA6F-E51C-4D90-8379-0BE424511331}" sibTransId="{A148F34A-FF7F-4E4D-86B6-66D9E92FFD6D}"/>
    <dgm:cxn modelId="{B40CE008-C1EA-4FAE-B4C2-5EB16D187E0D}" type="presOf" srcId="{78ADC4D2-85FB-4958-95E2-786CCA7BBC83}" destId="{C2EB3BF9-DCD8-4468-9725-FCFAE981121A}" srcOrd="0" destOrd="0" presId="urn:microsoft.com/office/officeart/2008/layout/RadialCluster"/>
    <dgm:cxn modelId="{AFD33FCC-F22C-4204-996C-66E5AA418929}" srcId="{BBC316A1-890B-405C-BB42-39F1AB804149}" destId="{78ADC4D2-85FB-4958-95E2-786CCA7BBC83}" srcOrd="2" destOrd="0" parTransId="{2530055E-8F00-4C89-BC6A-7B9185EE5B71}" sibTransId="{CD1C2641-6CB5-46EF-B3F9-72BB61CA2021}"/>
    <dgm:cxn modelId="{E1075F9B-8A84-4E06-B6B4-7506E4AF8157}" srcId="{64428344-2E23-409B-98BB-30180E11F75A}" destId="{1104E8AB-30AB-44E4-8EB3-F000D894C8FD}" srcOrd="3" destOrd="0" parTransId="{D9E7FEC4-E583-4D67-9015-418CE66B3E48}" sibTransId="{2950A3C1-93EA-4E82-8D51-EE59DEACDB5D}"/>
    <dgm:cxn modelId="{56A4994C-32B7-454D-AA70-2B4229D00C84}" srcId="{36D01A34-898D-4AE2-AF32-B892112BDA00}" destId="{9668BA21-5860-477A-A346-9FC36B37B42F}" srcOrd="0" destOrd="0" parTransId="{5B9E5A96-8FFA-4BBE-B675-1DC1918FD653}" sibTransId="{FBBDE615-261B-41A5-940D-25C9C617D5FD}"/>
    <dgm:cxn modelId="{AF366233-8580-4FD5-AF16-21D8DBCD3197}" srcId="{64428344-2E23-409B-98BB-30180E11F75A}" destId="{F8269E82-098E-40D5-970F-5DFADF49AC54}" srcOrd="2" destOrd="0" parTransId="{E70A6DC1-09C6-4D1C-B75D-469EF3FFF0CE}" sibTransId="{E764D838-7A3A-4518-9B0D-5102C50B7E66}"/>
    <dgm:cxn modelId="{A3495DE7-396E-4571-8C50-6AB464E3424B}" type="presOf" srcId="{D44092AA-9082-4885-B80B-C8BD8967A444}" destId="{9D41D7AF-DDD9-4237-AB0A-513E2AAD642D}" srcOrd="0" destOrd="2" presId="urn:microsoft.com/office/officeart/2008/layout/RadialCluster"/>
    <dgm:cxn modelId="{B7A9A487-2CF4-473A-B895-F9780400FDAB}" type="presOf" srcId="{A440E895-0604-4D3B-A990-607ED12E2426}" destId="{21EC304F-97E4-4A7E-ADD1-BC45911C7A79}" srcOrd="0" destOrd="0" presId="urn:microsoft.com/office/officeart/2008/layout/RadialCluster"/>
    <dgm:cxn modelId="{751CD7FF-7A64-4A5E-941B-37C06FFDF3B1}" type="presParOf" srcId="{67158B1E-155C-4658-B574-754AC2873385}" destId="{EE9B3078-89D2-4F16-927F-440B3BB965C6}" srcOrd="0" destOrd="0" presId="urn:microsoft.com/office/officeart/2008/layout/RadialCluster"/>
    <dgm:cxn modelId="{8B53D4B4-30C1-4B22-A5BA-9B1392A348C2}" type="presParOf" srcId="{67158B1E-155C-4658-B574-754AC2873385}" destId="{23A37ADF-799B-425C-B566-9029B084FF6A}" srcOrd="1" destOrd="0" presId="urn:microsoft.com/office/officeart/2008/layout/RadialCluster"/>
    <dgm:cxn modelId="{A63CF4F8-F80F-4CF6-9E73-A6BFE60CB66B}" type="presParOf" srcId="{23A37ADF-799B-425C-B566-9029B084FF6A}" destId="{A1BD58A6-5E78-434B-B53B-FCFABB58F66E}" srcOrd="0" destOrd="0" presId="urn:microsoft.com/office/officeart/2008/layout/RadialCluster"/>
    <dgm:cxn modelId="{53CD51B4-77C3-4BD8-8EDD-3C73C7BEF860}" type="presParOf" srcId="{23A37ADF-799B-425C-B566-9029B084FF6A}" destId="{71B9F13A-045B-4EE9-B571-DE9C9482D841}" srcOrd="1" destOrd="0" presId="urn:microsoft.com/office/officeart/2008/layout/RadialCluster"/>
    <dgm:cxn modelId="{A4C5691F-607A-4343-A209-14134C6BFE37}" type="presParOf" srcId="{23A37ADF-799B-425C-B566-9029B084FF6A}" destId="{10BF2A57-1F1D-4B12-8EA0-5C3B67020F80}" srcOrd="2" destOrd="0" presId="urn:microsoft.com/office/officeart/2008/layout/RadialCluster"/>
    <dgm:cxn modelId="{1051535A-0378-434C-B2BF-AAD05F5CD649}" type="presParOf" srcId="{23A37ADF-799B-425C-B566-9029B084FF6A}" destId="{C1C66790-4083-4D76-86BF-06DBA369086A}" srcOrd="3" destOrd="0" presId="urn:microsoft.com/office/officeart/2008/layout/RadialCluster"/>
    <dgm:cxn modelId="{978E9964-D475-4398-91CE-5FF8951F92D0}" type="presParOf" srcId="{23A37ADF-799B-425C-B566-9029B084FF6A}" destId="{9D41D7AF-DDD9-4237-AB0A-513E2AAD642D}" srcOrd="4" destOrd="0" presId="urn:microsoft.com/office/officeart/2008/layout/RadialCluster"/>
    <dgm:cxn modelId="{C5318507-F065-4D06-9BC7-3619877D4E42}" type="presParOf" srcId="{67158B1E-155C-4658-B574-754AC2873385}" destId="{21EC304F-97E4-4A7E-ADD1-BC45911C7A79}" srcOrd="2" destOrd="0" presId="urn:microsoft.com/office/officeart/2008/layout/RadialCluster"/>
    <dgm:cxn modelId="{CF4D58B6-2390-44E7-8BDB-4EECACE77D2B}" type="presParOf" srcId="{67158B1E-155C-4658-B574-754AC2873385}" destId="{DAEBCF45-A879-4512-83E4-4E3BAEA88E09}" srcOrd="3" destOrd="0" presId="urn:microsoft.com/office/officeart/2008/layout/RadialCluster"/>
    <dgm:cxn modelId="{9197BA41-E1C2-4C37-971A-E0DBDEEF839D}" type="presParOf" srcId="{DAEBCF45-A879-4512-83E4-4E3BAEA88E09}" destId="{79A6EBF1-713D-4128-BA7F-B7F79CA601B0}" srcOrd="0" destOrd="0" presId="urn:microsoft.com/office/officeart/2008/layout/RadialCluster"/>
    <dgm:cxn modelId="{4D6EF165-FDBC-442D-92F6-55CC4FA11151}" type="presParOf" srcId="{67158B1E-155C-4658-B574-754AC2873385}" destId="{EF6A3C73-DD9C-4A53-BD08-D49393852FD1}" srcOrd="4" destOrd="0" presId="urn:microsoft.com/office/officeart/2008/layout/RadialCluster"/>
    <dgm:cxn modelId="{ACAC80C0-BC3F-4866-80B2-8E1F97E879BC}" type="presParOf" srcId="{67158B1E-155C-4658-B574-754AC2873385}" destId="{FBC911C4-639C-483E-8E2D-DF41B570FC88}" srcOrd="5" destOrd="0" presId="urn:microsoft.com/office/officeart/2008/layout/RadialCluster"/>
    <dgm:cxn modelId="{E79D8A0B-2FF6-4961-B3FB-BA9000D51B4D}" type="presParOf" srcId="{FBC911C4-639C-483E-8E2D-DF41B570FC88}" destId="{C2EB3BF9-DCD8-4468-9725-FCFAE981121A}" srcOrd="0" destOrd="0" presId="urn:microsoft.com/office/officeart/2008/layout/RadialCluster"/>
    <dgm:cxn modelId="{529148EC-B5E0-4A73-8282-3A73B5D685A0}" type="presParOf" srcId="{FBC911C4-639C-483E-8E2D-DF41B570FC88}" destId="{7DD51597-462F-4D8F-AAC3-175032788E61}" srcOrd="1" destOrd="0" presId="urn:microsoft.com/office/officeart/2008/layout/RadialCluster"/>
    <dgm:cxn modelId="{8C7215D6-8218-4221-8CCD-257F89F24492}" type="presParOf" srcId="{FBC911C4-639C-483E-8E2D-DF41B570FC88}" destId="{62CEFA5C-CE5F-4964-B508-E12752CD75E6}" srcOrd="2" destOrd="0" presId="urn:microsoft.com/office/officeart/2008/layout/RadialCluster"/>
    <dgm:cxn modelId="{9F7B663C-3812-4AED-BD39-B7CB43274263}" type="presParOf" srcId="{FBC911C4-639C-483E-8E2D-DF41B570FC88}" destId="{F3BF923F-E4AE-4571-BC7E-D401077190D9}" srcOrd="3" destOrd="0" presId="urn:microsoft.com/office/officeart/2008/layout/RadialCluster"/>
    <dgm:cxn modelId="{6562529A-624A-40D3-9D9B-0B2FCA979F43}" type="presParOf" srcId="{FBC911C4-639C-483E-8E2D-DF41B570FC88}" destId="{23C89230-13C4-410E-A2B9-57543BC730A0}" srcOrd="4" destOrd="0" presId="urn:microsoft.com/office/officeart/2008/layout/RadialCluster"/>
    <dgm:cxn modelId="{4D59E085-D2BF-467C-AD11-274CC6473C49}" type="presParOf" srcId="{67158B1E-155C-4658-B574-754AC2873385}" destId="{2D2FAC15-034B-432F-954B-BEF8497E49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51C42-991A-4C3C-9B01-1516BAA65AD7}">
      <dsp:nvSpPr>
        <dsp:cNvPr id="0" name=""/>
        <dsp:cNvSpPr/>
      </dsp:nvSpPr>
      <dsp:spPr>
        <a:xfrm>
          <a:off x="3225554" y="1329547"/>
          <a:ext cx="1670219" cy="945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kern="1200" dirty="0" smtClean="0"/>
            <a:t>3. API</a:t>
          </a:r>
          <a:endParaRPr lang="de-DE" sz="3500" kern="1200" dirty="0"/>
        </a:p>
      </dsp:txBody>
      <dsp:txXfrm>
        <a:off x="3271686" y="1375679"/>
        <a:ext cx="1577955" cy="852746"/>
      </dsp:txXfrm>
    </dsp:sp>
    <dsp:sp modelId="{0EF33C62-12CB-4727-8412-F912319CA611}">
      <dsp:nvSpPr>
        <dsp:cNvPr id="0" name=""/>
        <dsp:cNvSpPr/>
      </dsp:nvSpPr>
      <dsp:spPr>
        <a:xfrm rot="1742681">
          <a:off x="4848008" y="2450209"/>
          <a:ext cx="7596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96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C444E-64B8-499E-A74D-6C7149FCBEC5}">
      <dsp:nvSpPr>
        <dsp:cNvPr id="0" name=""/>
        <dsp:cNvSpPr/>
      </dsp:nvSpPr>
      <dsp:spPr>
        <a:xfrm>
          <a:off x="5231548" y="2634605"/>
          <a:ext cx="1622901" cy="536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5. </a:t>
          </a:r>
          <a:r>
            <a:rPr lang="de-DE" sz="2600" kern="1200" dirty="0" err="1" smtClean="0"/>
            <a:t>Sencha</a:t>
          </a:r>
          <a:endParaRPr lang="de-DE" sz="2600" kern="1200" dirty="0"/>
        </a:p>
      </dsp:txBody>
      <dsp:txXfrm>
        <a:off x="5257742" y="2660799"/>
        <a:ext cx="1570513" cy="484201"/>
      </dsp:txXfrm>
    </dsp:sp>
    <dsp:sp modelId="{5CA03A76-AAAF-4ECF-B47B-48432BFB9546}">
      <dsp:nvSpPr>
        <dsp:cNvPr id="0" name=""/>
        <dsp:cNvSpPr/>
      </dsp:nvSpPr>
      <dsp:spPr>
        <a:xfrm rot="16252204">
          <a:off x="3893750" y="1152793"/>
          <a:ext cx="3535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54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6448C-F44B-44F7-B374-EB3303AE2DEB}">
      <dsp:nvSpPr>
        <dsp:cNvPr id="0" name=""/>
        <dsp:cNvSpPr/>
      </dsp:nvSpPr>
      <dsp:spPr>
        <a:xfrm>
          <a:off x="3217840" y="258329"/>
          <a:ext cx="1721636" cy="717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2. MySQL</a:t>
          </a:r>
          <a:endParaRPr lang="de-DE" sz="2700" kern="1200" dirty="0"/>
        </a:p>
      </dsp:txBody>
      <dsp:txXfrm>
        <a:off x="3252876" y="293365"/>
        <a:ext cx="1651564" cy="647638"/>
      </dsp:txXfrm>
    </dsp:sp>
    <dsp:sp modelId="{A9AC8A55-AED8-4473-8F34-FF664FBBB7F0}">
      <dsp:nvSpPr>
        <dsp:cNvPr id="0" name=""/>
        <dsp:cNvSpPr/>
      </dsp:nvSpPr>
      <dsp:spPr>
        <a:xfrm rot="8956225">
          <a:off x="2610705" y="2454570"/>
          <a:ext cx="7045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56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558D9-351B-471E-9C43-4B4634A88B16}">
      <dsp:nvSpPr>
        <dsp:cNvPr id="0" name=""/>
        <dsp:cNvSpPr/>
      </dsp:nvSpPr>
      <dsp:spPr>
        <a:xfrm>
          <a:off x="1298027" y="2634583"/>
          <a:ext cx="1869922" cy="507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4. Website</a:t>
          </a:r>
          <a:endParaRPr lang="de-DE" sz="2500" kern="1200" dirty="0"/>
        </a:p>
      </dsp:txBody>
      <dsp:txXfrm>
        <a:off x="1322820" y="2659376"/>
        <a:ext cx="1820336" cy="458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AC15-034B-432F-954B-BEF8497E4993}">
      <dsp:nvSpPr>
        <dsp:cNvPr id="0" name=""/>
        <dsp:cNvSpPr/>
      </dsp:nvSpPr>
      <dsp:spPr>
        <a:xfrm rot="9682383">
          <a:off x="2600782" y="3897112"/>
          <a:ext cx="1236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624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A3C73-DD9C-4A53-BD08-D49393852FD1}">
      <dsp:nvSpPr>
        <dsp:cNvPr id="0" name=""/>
        <dsp:cNvSpPr/>
      </dsp:nvSpPr>
      <dsp:spPr>
        <a:xfrm rot="1255321">
          <a:off x="5135505" y="4075802"/>
          <a:ext cx="19298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987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C304F-97E4-4A7E-ADD1-BC45911C7A79}">
      <dsp:nvSpPr>
        <dsp:cNvPr id="0" name=""/>
        <dsp:cNvSpPr/>
      </dsp:nvSpPr>
      <dsp:spPr>
        <a:xfrm rot="16214404">
          <a:off x="4242435" y="2468233"/>
          <a:ext cx="5272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725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B3078-89D2-4F16-927F-440B3BB965C6}">
      <dsp:nvSpPr>
        <dsp:cNvPr id="0" name=""/>
        <dsp:cNvSpPr/>
      </dsp:nvSpPr>
      <dsp:spPr>
        <a:xfrm>
          <a:off x="3804651" y="2731859"/>
          <a:ext cx="1394474" cy="1465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index.html</a:t>
          </a:r>
          <a:endParaRPr lang="de-DE" sz="2100" kern="1200" dirty="0"/>
        </a:p>
      </dsp:txBody>
      <dsp:txXfrm>
        <a:off x="3872724" y="2799932"/>
        <a:ext cx="1258328" cy="1329472"/>
      </dsp:txXfrm>
    </dsp:sp>
    <dsp:sp modelId="{A1BD58A6-5E78-434B-B53B-FCFABB58F66E}">
      <dsp:nvSpPr>
        <dsp:cNvPr id="0" name=""/>
        <dsp:cNvSpPr/>
      </dsp:nvSpPr>
      <dsp:spPr>
        <a:xfrm>
          <a:off x="4120576" y="1540384"/>
          <a:ext cx="775968" cy="6642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js</a:t>
          </a:r>
          <a:endParaRPr lang="de-DE" sz="2000" kern="1200" dirty="0"/>
        </a:p>
      </dsp:txBody>
      <dsp:txXfrm>
        <a:off x="4153001" y="1572809"/>
        <a:ext cx="711118" cy="599372"/>
      </dsp:txXfrm>
    </dsp:sp>
    <dsp:sp modelId="{71B9F13A-045B-4EE9-B571-DE9C9482D841}">
      <dsp:nvSpPr>
        <dsp:cNvPr id="0" name=""/>
        <dsp:cNvSpPr/>
      </dsp:nvSpPr>
      <dsp:spPr>
        <a:xfrm rot="20702464">
          <a:off x="4866233" y="1537962"/>
          <a:ext cx="17888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882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F2A57-1F1D-4B12-8EA0-5C3B67020F80}">
      <dsp:nvSpPr>
        <dsp:cNvPr id="0" name=""/>
        <dsp:cNvSpPr/>
      </dsp:nvSpPr>
      <dsp:spPr>
        <a:xfrm rot="10800000" flipH="1" flipV="1">
          <a:off x="6624743" y="190244"/>
          <a:ext cx="1762727" cy="1762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application</a:t>
          </a:r>
          <a:r>
            <a:rPr lang="de-DE" sz="1800" kern="1200" dirty="0" smtClean="0"/>
            <a:t> 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event.menubar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event.menusearch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event.eventlist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event.eventcreate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event.eventvalidation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event.errordialog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event.savedialog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event.deletedialog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event.cancedialog</a:t>
          </a:r>
          <a:endParaRPr lang="de-DE" sz="1400" kern="1200" dirty="0"/>
        </a:p>
      </dsp:txBody>
      <dsp:txXfrm rot="-10800000">
        <a:off x="6710792" y="276293"/>
        <a:ext cx="1590629" cy="1590629"/>
      </dsp:txXfrm>
    </dsp:sp>
    <dsp:sp modelId="{C1C66790-4083-4D76-86BF-06DBA369086A}">
      <dsp:nvSpPr>
        <dsp:cNvPr id="0" name=""/>
        <dsp:cNvSpPr/>
      </dsp:nvSpPr>
      <dsp:spPr>
        <a:xfrm rot="11582737">
          <a:off x="2534084" y="1601199"/>
          <a:ext cx="1607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23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1D7AF-DDD9-4237-AB0A-513E2AAD642D}">
      <dsp:nvSpPr>
        <dsp:cNvPr id="0" name=""/>
        <dsp:cNvSpPr/>
      </dsp:nvSpPr>
      <dsp:spPr>
        <a:xfrm>
          <a:off x="792098" y="334220"/>
          <a:ext cx="1762727" cy="17627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Jquery</a:t>
          </a:r>
          <a:endParaRPr lang="de-DE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err="1" smtClean="0"/>
            <a:t>jquery.blockUI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jquery-1.10.2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400" kern="1200" dirty="0" smtClean="0"/>
            <a:t>jquery-ui-1.10.4.custom</a:t>
          </a:r>
          <a:endParaRPr lang="de-DE" sz="1400" kern="1200" dirty="0"/>
        </a:p>
      </dsp:txBody>
      <dsp:txXfrm>
        <a:off x="878147" y="420269"/>
        <a:ext cx="1590629" cy="1590629"/>
      </dsp:txXfrm>
    </dsp:sp>
    <dsp:sp modelId="{79A6EBF1-713D-4128-BA7F-B7F79CA601B0}">
      <dsp:nvSpPr>
        <dsp:cNvPr id="0" name=""/>
        <dsp:cNvSpPr/>
      </dsp:nvSpPr>
      <dsp:spPr>
        <a:xfrm>
          <a:off x="7001764" y="4207600"/>
          <a:ext cx="688943" cy="688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img</a:t>
          </a:r>
          <a:endParaRPr lang="de-DE" sz="2000" kern="1200" dirty="0"/>
        </a:p>
      </dsp:txBody>
      <dsp:txXfrm>
        <a:off x="7035395" y="4241231"/>
        <a:ext cx="621681" cy="621681"/>
      </dsp:txXfrm>
    </dsp:sp>
    <dsp:sp modelId="{C2EB3BF9-DCD8-4468-9725-FCFAE981121A}">
      <dsp:nvSpPr>
        <dsp:cNvPr id="0" name=""/>
        <dsp:cNvSpPr/>
      </dsp:nvSpPr>
      <dsp:spPr>
        <a:xfrm>
          <a:off x="1944217" y="3866180"/>
          <a:ext cx="688943" cy="688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css</a:t>
          </a:r>
          <a:endParaRPr lang="de-DE" sz="2000" kern="1200" dirty="0"/>
        </a:p>
      </dsp:txBody>
      <dsp:txXfrm>
        <a:off x="1977848" y="3899811"/>
        <a:ext cx="621681" cy="621681"/>
      </dsp:txXfrm>
    </dsp:sp>
    <dsp:sp modelId="{7DD51597-462F-4D8F-AAC3-175032788E61}">
      <dsp:nvSpPr>
        <dsp:cNvPr id="0" name=""/>
        <dsp:cNvSpPr/>
      </dsp:nvSpPr>
      <dsp:spPr>
        <a:xfrm rot="9962092">
          <a:off x="1443437" y="4357649"/>
          <a:ext cx="5082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829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EFA5C-CE5F-4964-B508-E12752CD75E6}">
      <dsp:nvSpPr>
        <dsp:cNvPr id="0" name=""/>
        <dsp:cNvSpPr/>
      </dsp:nvSpPr>
      <dsp:spPr>
        <a:xfrm>
          <a:off x="7198" y="4300456"/>
          <a:ext cx="1443750" cy="5960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desktop2.css</a:t>
          </a:r>
          <a:endParaRPr lang="de-DE" sz="1400" kern="1200" dirty="0"/>
        </a:p>
      </dsp:txBody>
      <dsp:txXfrm>
        <a:off x="36297" y="4329555"/>
        <a:ext cx="1385552" cy="537889"/>
      </dsp:txXfrm>
    </dsp:sp>
    <dsp:sp modelId="{F3BF923F-E4AE-4571-BC7E-D401077190D9}">
      <dsp:nvSpPr>
        <dsp:cNvPr id="0" name=""/>
        <dsp:cNvSpPr/>
      </dsp:nvSpPr>
      <dsp:spPr>
        <a:xfrm rot="11459406">
          <a:off x="1495228" y="4100561"/>
          <a:ext cx="453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314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89230-13C4-410E-A2B9-57543BC730A0}">
      <dsp:nvSpPr>
        <dsp:cNvPr id="0" name=""/>
        <dsp:cNvSpPr/>
      </dsp:nvSpPr>
      <dsp:spPr>
        <a:xfrm>
          <a:off x="1" y="3600381"/>
          <a:ext cx="1499382" cy="6227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jquery-ui-1.10.4.custom</a:t>
          </a:r>
          <a:endParaRPr lang="de-DE" sz="1400" kern="1200" dirty="0"/>
        </a:p>
      </dsp:txBody>
      <dsp:txXfrm>
        <a:off x="30403" y="3630783"/>
        <a:ext cx="1438578" cy="56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FE86AD-926A-4AE2-B786-BF143ED9E4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2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14" tIns="46308" rIns="92614" bIns="46308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5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title</a:t>
            </a:r>
            <a:r>
              <a:rPr lang="de-DE"/>
              <a:t> Aufruf Events</a:t>
            </a:r>
            <a:endParaRPr lang="de-DE" dirty="0"/>
          </a:p>
          <a:p>
            <a:endParaRPr lang="de-DE" dirty="0"/>
          </a:p>
          <a:p>
            <a:r>
              <a:rPr lang="de-DE"/>
              <a:t>User-&gt;Browser: Seitenaufruf</a:t>
            </a:r>
            <a:endParaRPr lang="de-DE" dirty="0"/>
          </a:p>
          <a:p>
            <a:r>
              <a:rPr lang="de-DE"/>
              <a:t>Browser-&gt;app.js: Anfordern</a:t>
            </a:r>
            <a:endParaRPr lang="de-DE" dirty="0"/>
          </a:p>
          <a:p>
            <a:r>
              <a:rPr lang="de-DE"/>
              <a:t>app.js-&gt; </a:t>
            </a:r>
            <a:r>
              <a:rPr lang="de-DE" smtClean="0"/>
              <a:t>EventListCtrl</a:t>
            </a:r>
            <a:r>
              <a:rPr lang="de-DE"/>
              <a:t>:</a:t>
            </a:r>
            <a:r>
              <a:rPr lang="de-DE"/>
              <a:t> </a:t>
            </a:r>
            <a:r>
              <a:rPr lang="de-DE" smtClean="0"/>
              <a:t> </a:t>
            </a:r>
            <a:r>
              <a:rPr lang="de-DE"/>
              <a:t>launch</a:t>
            </a:r>
            <a:r>
              <a:rPr lang="de-DE" dirty="0"/>
              <a:t>()</a:t>
            </a:r>
          </a:p>
          <a:p>
            <a:r>
              <a:rPr lang="de-DE"/>
              <a:t>EventListCtrl- </a:t>
            </a:r>
            <a:r>
              <a:rPr lang="de-DE" smtClean="0"/>
              <a:t>&gt;</a:t>
            </a:r>
            <a:r>
              <a:rPr lang="de-DE" dirty="0" err="1"/>
              <a:t>EventStore</a:t>
            </a:r>
            <a:r>
              <a:rPr lang="de-DE"/>
              <a:t>: </a:t>
            </a:r>
            <a:r>
              <a:rPr lang="de-DE" smtClean="0"/>
              <a:t>load()</a:t>
            </a:r>
            <a:endParaRPr lang="de-DE" dirty="0"/>
          </a:p>
          <a:p>
            <a:r>
              <a:rPr lang="de-DE"/>
              <a:t>EventStore-&gt;EventModel: Abfrage der Datenstruktur</a:t>
            </a:r>
            <a:endParaRPr lang="de-DE" dirty="0"/>
          </a:p>
          <a:p>
            <a:r>
              <a:rPr lang="de-DE" smtClean="0"/>
              <a:t>EventModel-&gt;</a:t>
            </a:r>
            <a:r>
              <a:rPr lang="de-DE" dirty="0"/>
              <a:t>REST-</a:t>
            </a:r>
            <a:r>
              <a:rPr lang="de-DE" dirty="0" err="1"/>
              <a:t>WebService</a:t>
            </a:r>
            <a:r>
              <a:rPr lang="de-DE"/>
              <a:t>: Proxy Abfrage der Events</a:t>
            </a:r>
            <a:endParaRPr lang="de-DE" dirty="0"/>
          </a:p>
          <a:p>
            <a:r>
              <a:rPr lang="de-DE" smtClean="0"/>
              <a:t>REST-WebService-&gt;EventModel</a:t>
            </a:r>
            <a:r>
              <a:rPr lang="de-DE" dirty="0"/>
              <a:t>:</a:t>
            </a:r>
            <a:r>
              <a:rPr lang="de-DE"/>
              <a:t> Zuordnung JSON-Response in Felder</a:t>
            </a:r>
            <a:endParaRPr lang="de-DE" dirty="0"/>
          </a:p>
          <a:p>
            <a:r>
              <a:rPr lang="de-DE" smtClean="0"/>
              <a:t>EventModel-&gt;</a:t>
            </a:r>
            <a:r>
              <a:rPr lang="de-DE" dirty="0" err="1"/>
              <a:t>EventStore</a:t>
            </a:r>
            <a:r>
              <a:rPr lang="de-DE"/>
              <a:t>: Speicherung in Store</a:t>
            </a:r>
            <a:endParaRPr lang="de-DE" dirty="0"/>
          </a:p>
          <a:p>
            <a:r>
              <a:rPr lang="de-DE" smtClean="0"/>
              <a:t>EventStore-&gt; EventListView</a:t>
            </a:r>
            <a:r>
              <a:rPr lang="de-DE" dirty="0"/>
              <a:t>:</a:t>
            </a:r>
            <a:r>
              <a:rPr lang="de-DE"/>
              <a:t> Befuellen mit den abgefragten Daten</a:t>
            </a:r>
            <a:endParaRPr lang="de-DE" dirty="0"/>
          </a:p>
          <a:p>
            <a:r>
              <a:rPr lang="de-DE"/>
              <a:t>EventListView-&gt;Browser: Anzeige der Daten</a:t>
            </a:r>
            <a:endParaRPr lang="de-DE" dirty="0"/>
          </a:p>
          <a:p>
            <a:r>
              <a:rPr lang="de-DE"/>
              <a:t>Browser-&gt;User: Darstellung</a:t>
            </a:r>
            <a:endParaRPr lang="de-DE" dirty="0"/>
          </a:p>
          <a:p>
            <a:r>
              <a:rPr lang="de-DE"/>
              <a:t>https://www.websequencediagrams.com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 Controller pro Klasse: nach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mvc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</a:t>
            </a:r>
            <a:r>
              <a:rPr lang="de-DE" baseline="0" dirty="0" smtClean="0"/>
              <a:t> lehre, doppelte </a:t>
            </a:r>
            <a:r>
              <a:rPr lang="de-DE" baseline="0" dirty="0" err="1" smtClean="0"/>
              <a:t>standardmethoden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überladungen</a:t>
            </a:r>
            <a:r>
              <a:rPr lang="de-DE" baseline="0" dirty="0" smtClean="0"/>
              <a:t> vermeiden)</a:t>
            </a:r>
            <a:endParaRPr lang="de-D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Store: </a:t>
            </a:r>
            <a:r>
              <a:rPr lang="de-DE" dirty="0" err="1" smtClean="0"/>
              <a:t>autoload</a:t>
            </a:r>
            <a:r>
              <a:rPr lang="de-DE" dirty="0" smtClean="0"/>
              <a:t>: </a:t>
            </a:r>
            <a:r>
              <a:rPr lang="de-DE" dirty="0" err="1" smtClean="0"/>
              <a:t>false</a:t>
            </a:r>
            <a:r>
              <a:rPr lang="de-DE" dirty="0" smtClean="0"/>
              <a:t> , weil nachgelagerte </a:t>
            </a:r>
            <a:r>
              <a:rPr lang="de-DE" dirty="0" err="1" smtClean="0"/>
              <a:t>inhalte</a:t>
            </a:r>
            <a:r>
              <a:rPr lang="de-DE" dirty="0" smtClean="0"/>
              <a:t> nicht komplett sondern dynamisch nachgeladen werden (</a:t>
            </a:r>
            <a:r>
              <a:rPr lang="de-DE" dirty="0" err="1" smtClean="0"/>
              <a:t>trafficreduzierung</a:t>
            </a:r>
            <a:r>
              <a:rPr lang="de-DE" dirty="0" smtClean="0"/>
              <a:t>)</a:t>
            </a:r>
          </a:p>
          <a:p>
            <a:r>
              <a:rPr lang="de-DE" smtClean="0"/>
              <a:t>Vermeidung </a:t>
            </a:r>
            <a:r>
              <a:rPr lang="de-DE" dirty="0" smtClean="0"/>
              <a:t>von „</a:t>
            </a:r>
            <a:r>
              <a:rPr lang="de-DE" dirty="0" err="1" smtClean="0"/>
              <a:t>itemtap</a:t>
            </a:r>
            <a:r>
              <a:rPr lang="de-DE" dirty="0" smtClean="0"/>
              <a:t>“, da dies sowohl bei </a:t>
            </a:r>
            <a:r>
              <a:rPr lang="de-DE" dirty="0" err="1" smtClean="0"/>
              <a:t>itemsingletap</a:t>
            </a:r>
            <a:r>
              <a:rPr lang="de-DE" baseline="0" dirty="0" smtClean="0"/>
              <a:t> als auch beim </a:t>
            </a:r>
            <a:r>
              <a:rPr lang="de-DE" baseline="0" dirty="0" err="1" smtClean="0"/>
              <a:t>itemdoubletap</a:t>
            </a:r>
            <a:r>
              <a:rPr lang="de-DE" baseline="0" dirty="0" smtClean="0"/>
              <a:t> ausgelöst wird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79E78-3248-4BA1-B533-C85FEEAD5F8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52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00763" y="107950"/>
            <a:ext cx="1981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FH Logo neu unten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73732"/>
            <a:ext cx="9144000" cy="584268"/>
          </a:xfrm>
          <a:prstGeom prst="rect">
            <a:avLst/>
          </a:prstGeom>
        </p:spPr>
      </p:pic>
      <p:sp>
        <p:nvSpPr>
          <p:cNvPr id="1068" name="Text Box 44"/>
          <p:cNvSpPr txBox="1">
            <a:spLocks noChangeArrowheads="1"/>
          </p:cNvSpPr>
          <p:nvPr userDrawn="1"/>
        </p:nvSpPr>
        <p:spPr bwMode="auto">
          <a:xfrm rot="21600000">
            <a:off x="251521" y="6628656"/>
            <a:ext cx="43434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1" hangingPunct="1">
              <a:defRPr/>
            </a:pPr>
            <a:r>
              <a:rPr lang="de-DE" sz="1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+mn-cs"/>
              </a:rPr>
              <a:t>2014,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Maik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0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Godinho, Nina Ziegler, Denis Kündgen</a:t>
            </a:r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9" name="Text Box 45"/>
          <p:cNvSpPr txBox="1">
            <a:spLocks noChangeArrowheads="1"/>
          </p:cNvSpPr>
          <p:nvPr userDrawn="1"/>
        </p:nvSpPr>
        <p:spPr bwMode="auto">
          <a:xfrm>
            <a:off x="8285099" y="6629400"/>
            <a:ext cx="630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defRPr/>
            </a:pPr>
            <a:r>
              <a:rPr lang="de-DE" sz="1000" b="0" dirty="0" smtClean="0">
                <a:solidFill>
                  <a:schemeClr val="bg1"/>
                </a:solidFill>
                <a:latin typeface="Arial" pitchFamily="34" charset="0"/>
              </a:rPr>
              <a:t>Seite 	 </a:t>
            </a:r>
            <a:fld id="{248EB042-3297-4017-87F8-18BB34F2BD6A}" type="slidenum">
              <a:rPr lang="de-DE" sz="1000" b="0">
                <a:solidFill>
                  <a:schemeClr val="bg1"/>
                </a:solidFill>
                <a:latin typeface="Arial" pitchFamily="34" charset="0"/>
              </a:rPr>
              <a:pPr algn="r" eaLnBrk="1" hangingPunct="1">
                <a:defRPr/>
              </a:pPr>
              <a:t>‹Nr.›</a:t>
            </a:fld>
            <a:endParaRPr lang="de-DE" sz="1000" b="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8" name="Grafik 7" descr="RFH Logo neu ohne Schrift für PP.jpg"/>
          <p:cNvPicPr>
            <a:picLocks noChangeAspect="1"/>
          </p:cNvPicPr>
          <p:nvPr userDrawn="1"/>
        </p:nvPicPr>
        <p:blipFill>
          <a:blip r:embed="rId14" cstate="print"/>
          <a:srcRect t="40830"/>
          <a:stretch>
            <a:fillRect/>
          </a:stretch>
        </p:blipFill>
        <p:spPr>
          <a:xfrm>
            <a:off x="0" y="0"/>
            <a:ext cx="9144000" cy="1272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20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Rheinische Fachhochschule Köln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Universitiy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of</a:t>
            </a:r>
            <a:r>
              <a:rPr lang="de-DE" sz="1600" b="0" kern="0" dirty="0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 Applied </a:t>
            </a:r>
            <a:r>
              <a:rPr lang="de-DE" sz="1600" b="0" kern="0" dirty="0" err="1" smtClean="0">
                <a:solidFill>
                  <a:schemeClr val="bg1"/>
                </a:solidFill>
                <a:latin typeface="Arial" charset="0"/>
                <a:ea typeface="+mj-ea"/>
                <a:cs typeface="+mj-cs"/>
              </a:rPr>
              <a:t>Sciences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1484784"/>
            <a:ext cx="9144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algn="ctr"/>
            <a:r>
              <a:rPr lang="de-DE" sz="11500" i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pick-</a:t>
            </a:r>
            <a:r>
              <a:rPr lang="de-DE" sz="11500" i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it!</a:t>
            </a:r>
            <a:r>
              <a:rPr lang="de-DE" sz="11500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11500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</a:br>
            <a: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7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Präsentation Web &amp; Mobile Development - </a:t>
            </a:r>
            <a:endParaRPr lang="de-DE" sz="72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endParaRPr lang="de-DE" sz="36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algn="ctr"/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de-DE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2987824" y="2567335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424064" y="3604436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1942226" y="3876005"/>
            <a:ext cx="2989814" cy="273075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3" y="1341785"/>
            <a:ext cx="8830694" cy="478437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 bwMode="auto">
          <a:xfrm>
            <a:off x="1547664" y="3645024"/>
            <a:ext cx="1872208" cy="263537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72816"/>
            <a:ext cx="8564435" cy="367240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4648200" y="3933056"/>
            <a:ext cx="2876128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" y="1417638"/>
            <a:ext cx="8096696" cy="461171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2339752" y="3291445"/>
            <a:ext cx="2876128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055912" y="4149080"/>
            <a:ext cx="6116488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endParaRPr lang="de-DE" dirty="0"/>
          </a:p>
        </p:txBody>
      </p:sp>
      <p:pic>
        <p:nvPicPr>
          <p:cNvPr id="1026" name="Picture 2" descr="https://www.websequencediagrams.com/index.php?png=mscOl7mg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09" y="1426766"/>
            <a:ext cx="92485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65103"/>
            <a:ext cx="4572156" cy="5629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9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Sencha</a:t>
            </a:r>
            <a:endParaRPr lang="de-DE" dirty="0"/>
          </a:p>
        </p:txBody>
      </p:sp>
      <p:sp>
        <p:nvSpPr>
          <p:cNvPr id="6" name="Vertikaler Textplatzhalt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Je ein Controller pro Klasse</a:t>
            </a:r>
          </a:p>
          <a:p>
            <a:r>
              <a:rPr lang="de-DE" dirty="0" err="1" smtClean="0"/>
              <a:t>store</a:t>
            </a:r>
            <a:r>
              <a:rPr lang="de-DE" dirty="0" smtClean="0"/>
              <a:t>: „</a:t>
            </a:r>
            <a:r>
              <a:rPr lang="de-DE" dirty="0" err="1" smtClean="0"/>
              <a:t>autoload</a:t>
            </a:r>
            <a:r>
              <a:rPr lang="de-DE" dirty="0" smtClean="0"/>
              <a:t>: </a:t>
            </a:r>
            <a:r>
              <a:rPr lang="de-DE" dirty="0" err="1" smtClean="0"/>
              <a:t>false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Mehrere Events, kein </a:t>
            </a:r>
            <a:r>
              <a:rPr lang="de-DE" dirty="0" err="1" smtClean="0"/>
              <a:t>itemtap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1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Webseite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3275856" y="2924944"/>
            <a:ext cx="2736304" cy="136815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488860041"/>
              </p:ext>
            </p:extLst>
          </p:nvPr>
        </p:nvGraphicFramePr>
        <p:xfrm>
          <a:off x="179512" y="1340768"/>
          <a:ext cx="88569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3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4869160"/>
            <a:ext cx="8856984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AA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2"/>
          <p:cNvSpPr txBox="1">
            <a:spLocks noChangeAspect="1" noChangeArrowheads="1"/>
          </p:cNvSpPr>
          <p:nvPr/>
        </p:nvSpPr>
        <p:spPr bwMode="auto">
          <a:xfrm>
            <a:off x="0" y="1"/>
            <a:ext cx="9144000" cy="7857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16000" tIns="45720" rIns="216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Danke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484784"/>
            <a:ext cx="9144000" cy="330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endParaRPr lang="de-DE" sz="2800" dirty="0" smtClean="0">
              <a:solidFill>
                <a:srgbClr val="000000"/>
              </a:solidFill>
              <a:latin typeface="Arial" charset="0"/>
            </a:endParaRP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Fragen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und</a:t>
            </a:r>
          </a:p>
          <a:p>
            <a:pPr marL="449263" algn="ctr" defTabSz="762000">
              <a:spcBef>
                <a:spcPts val="600"/>
              </a:spcBef>
              <a:buClr>
                <a:srgbClr val="FF3300"/>
              </a:buClr>
            </a:pPr>
            <a:r>
              <a:rPr lang="de-DE" sz="5400" dirty="0" smtClean="0">
                <a:solidFill>
                  <a:srgbClr val="000000"/>
                </a:solidFill>
                <a:latin typeface="Arial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51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8589661"/>
              </p:ext>
            </p:extLst>
          </p:nvPr>
        </p:nvGraphicFramePr>
        <p:xfrm>
          <a:off x="468313" y="2090548"/>
          <a:ext cx="8218487" cy="357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3501164" y="1266191"/>
            <a:ext cx="1934932" cy="650641"/>
            <a:chOff x="3020137" y="60729"/>
            <a:chExt cx="2078948" cy="866665"/>
          </a:xfrm>
        </p:grpSpPr>
        <p:sp>
          <p:nvSpPr>
            <p:cNvPr id="7" name="Abgerundetes Rechteck 6"/>
            <p:cNvSpPr/>
            <p:nvPr/>
          </p:nvSpPr>
          <p:spPr>
            <a:xfrm>
              <a:off x="3020137" y="60729"/>
              <a:ext cx="2078948" cy="8666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bgerundetes Rechteck 4"/>
            <p:cNvSpPr/>
            <p:nvPr/>
          </p:nvSpPr>
          <p:spPr>
            <a:xfrm>
              <a:off x="3062444" y="103037"/>
              <a:ext cx="1994334" cy="608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300" kern="1200" dirty="0" smtClean="0"/>
                <a:t>1. Ziel</a:t>
              </a:r>
              <a:endParaRPr lang="de-DE" sz="3300" kern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563888" y="5661248"/>
            <a:ext cx="1934932" cy="650641"/>
            <a:chOff x="3020137" y="60729"/>
            <a:chExt cx="2078948" cy="866665"/>
          </a:xfrm>
        </p:grpSpPr>
        <p:sp>
          <p:nvSpPr>
            <p:cNvPr id="10" name="Abgerundetes Rechteck 9"/>
            <p:cNvSpPr/>
            <p:nvPr/>
          </p:nvSpPr>
          <p:spPr>
            <a:xfrm>
              <a:off x="3020137" y="60729"/>
              <a:ext cx="2078948" cy="8666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bgerundetes Rechteck 4"/>
            <p:cNvSpPr/>
            <p:nvPr/>
          </p:nvSpPr>
          <p:spPr>
            <a:xfrm>
              <a:off x="3062444" y="103037"/>
              <a:ext cx="1994334" cy="608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3300" kern="1200" dirty="0" smtClean="0"/>
                <a:t>6. Fazit</a:t>
              </a:r>
              <a:endParaRPr lang="de-DE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/>
              </a:rPr>
              <a:t>Ziel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>
                <a:cs typeface="Times New Roman"/>
              </a:rPr>
              <a:t>Idee</a:t>
            </a:r>
            <a:r>
              <a:rPr lang="en-US">
                <a:cs typeface="Times New Roman"/>
              </a:rPr>
              <a:t>: </a:t>
            </a:r>
            <a:r>
              <a:rPr lang="en-US" dirty="0" err="1">
                <a:cs typeface="Times New Roman"/>
              </a:rPr>
              <a:t>Geburstagspartys</a:t>
            </a:r>
            <a:r>
              <a:rPr lang="en-US">
                <a:cs typeface="Times New Roman"/>
              </a:rPr>
              <a:t> zentral organisieren</a:t>
            </a:r>
            <a:endParaRPr lang="en-US" dirty="0">
              <a:cs typeface="Times New Roman"/>
            </a:endParaRPr>
          </a:p>
          <a:p>
            <a:r>
              <a:rPr lang="en-US">
                <a:cs typeface="Times New Roman"/>
              </a:rPr>
              <a:t>Keine doppelten oder ungewünschten Geschenke </a:t>
            </a:r>
            <a:r>
              <a:rPr lang="en-US" smtClean="0">
                <a:cs typeface="Times New Roman"/>
              </a:rPr>
              <a:t>mehr</a:t>
            </a:r>
            <a:endParaRPr lang="en-US">
              <a:cs typeface="Times New Roman"/>
            </a:endParaRPr>
          </a:p>
          <a:p>
            <a:r>
              <a:rPr lang="en-US">
                <a:cs typeface="Times New Roman"/>
              </a:rPr>
              <a:t>Vorbild: Doodle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MySQL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" y="1268760"/>
            <a:ext cx="9342846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MySQL– </a:t>
            </a:r>
            <a:r>
              <a:rPr lang="de-DE" dirty="0" smtClean="0"/>
              <a:t>Event Tabelle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8" t="50000" r="38212"/>
          <a:stretch/>
        </p:blipFill>
        <p:spPr bwMode="auto">
          <a:xfrm>
            <a:off x="755576" y="1405806"/>
            <a:ext cx="7920880" cy="5191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5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MySQL – Entry Tabelle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t="49276" r="69618" b="11593"/>
          <a:stretch/>
        </p:blipFill>
        <p:spPr bwMode="auto">
          <a:xfrm>
            <a:off x="1043608" y="1556792"/>
            <a:ext cx="712879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API– </a:t>
            </a:r>
            <a:r>
              <a:rPr lang="de-DE" dirty="0" smtClean="0"/>
              <a:t>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388047"/>
            <a:ext cx="9001001" cy="4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– GET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2" y="1196752"/>
            <a:ext cx="8424936" cy="510340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827584" y="2204864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827584" y="4581128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27584" y="4941168"/>
            <a:ext cx="1224136" cy="288032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marL="381000" indent="-25400" algn="ctr" defTabSz="762000">
              <a:spcBef>
                <a:spcPts val="600"/>
              </a:spcBef>
              <a:buClr>
                <a:srgbClr val="FF3300"/>
              </a:buClr>
              <a:buFont typeface="Webdings" pitchFamily="18" charset="2"/>
              <a:buNone/>
            </a:pP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2000" tIns="72000" rIns="72000" bIns="72000">
        <a:spAutoFit/>
      </a:bodyPr>
      <a:lstStyle>
        <a:defPPr marL="381000" indent="-25400" defTabSz="762000">
          <a:spcBef>
            <a:spcPts val="600"/>
          </a:spcBef>
          <a:buClr>
            <a:srgbClr val="FF3300"/>
          </a:buClr>
          <a:buFont typeface="Webdings" pitchFamily="18" charset="2"/>
          <a:buNone/>
          <a:defRPr sz="2000" dirty="0" smtClean="0">
            <a:solidFill>
              <a:srgbClr val="000000"/>
            </a:solidFill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rgbClr val="0000AA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Bildschirmpräsentation (4:3)</PresentationFormat>
  <Paragraphs>81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Verdana</vt:lpstr>
      <vt:lpstr>Webdings</vt:lpstr>
      <vt:lpstr>Standarddesign</vt:lpstr>
      <vt:lpstr>PowerPoint-Präsentation</vt:lpstr>
      <vt:lpstr>Agenda</vt:lpstr>
      <vt:lpstr>Ziel</vt:lpstr>
      <vt:lpstr>MySQL</vt:lpstr>
      <vt:lpstr>MySQL– Event Tabelle</vt:lpstr>
      <vt:lpstr>MySQL – Entry Tabelle</vt:lpstr>
      <vt:lpstr>API– GET EVENTS</vt:lpstr>
      <vt:lpstr>API – GET EVENTS</vt:lpstr>
      <vt:lpstr>API – GET EVENTS</vt:lpstr>
      <vt:lpstr>API – GET EVENTS</vt:lpstr>
      <vt:lpstr>API – GET EVENTS</vt:lpstr>
      <vt:lpstr>API – GET EVENTS</vt:lpstr>
      <vt:lpstr>API – GET EVENTS</vt:lpstr>
      <vt:lpstr>API – GET EVENTS</vt:lpstr>
      <vt:lpstr>Sencha</vt:lpstr>
      <vt:lpstr>Sencha</vt:lpstr>
      <vt:lpstr>Sencha</vt:lpstr>
      <vt:lpstr>Aufbau Webseite</vt:lpstr>
      <vt:lpstr>PowerPoint-Präsentation</vt:lpstr>
    </vt:vector>
  </TitlesOfParts>
  <Company>Rheinische Fachhochschule Köln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</dc:subject>
  <dc:creator>Dr. Wilfried Saxler</dc:creator>
  <dc:description>PowerPoint-Präsentation</dc:description>
  <cp:lastModifiedBy>Maik Godinho</cp:lastModifiedBy>
  <cp:revision>470</cp:revision>
  <dcterms:created xsi:type="dcterms:W3CDTF">2000-02-04T14:35:09Z</dcterms:created>
  <dcterms:modified xsi:type="dcterms:W3CDTF">2014-07-30T18:49:31Z</dcterms:modified>
</cp:coreProperties>
</file>