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436" r:id="rId2"/>
    <p:sldId id="455" r:id="rId3"/>
    <p:sldId id="458" r:id="rId4"/>
    <p:sldId id="456" r:id="rId5"/>
    <p:sldId id="459" r:id="rId6"/>
    <p:sldId id="460" r:id="rId7"/>
    <p:sldId id="457" r:id="rId8"/>
    <p:sldId id="464" r:id="rId9"/>
    <p:sldId id="463" r:id="rId10"/>
    <p:sldId id="465" r:id="rId11"/>
    <p:sldId id="466" r:id="rId12"/>
    <p:sldId id="467" r:id="rId13"/>
    <p:sldId id="472" r:id="rId14"/>
    <p:sldId id="473" r:id="rId15"/>
    <p:sldId id="461" r:id="rId16"/>
    <p:sldId id="474" r:id="rId17"/>
    <p:sldId id="462" r:id="rId18"/>
    <p:sldId id="479" r:id="rId19"/>
    <p:sldId id="471" r:id="rId20"/>
    <p:sldId id="476" r:id="rId21"/>
    <p:sldId id="480" r:id="rId22"/>
    <p:sldId id="484" r:id="rId23"/>
    <p:sldId id="482" r:id="rId24"/>
    <p:sldId id="483" r:id="rId25"/>
    <p:sldId id="477" r:id="rId26"/>
    <p:sldId id="485" r:id="rId27"/>
    <p:sldId id="486" r:id="rId28"/>
    <p:sldId id="487" r:id="rId29"/>
    <p:sldId id="478" r:id="rId30"/>
    <p:sldId id="453" r:id="rId3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BDBDB"/>
    <a:srgbClr val="75CD00"/>
    <a:srgbClr val="343434"/>
    <a:srgbClr val="00448B"/>
    <a:srgbClr val="BDBEC2"/>
    <a:srgbClr val="1D18AE"/>
    <a:srgbClr val="0000AE"/>
    <a:srgbClr val="0007AE"/>
    <a:srgbClr val="001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94920" autoAdjust="0"/>
  </p:normalViewPr>
  <p:slideViewPr>
    <p:cSldViewPr>
      <p:cViewPr varScale="1">
        <p:scale>
          <a:sx n="106" d="100"/>
          <a:sy n="106" d="100"/>
        </p:scale>
        <p:origin x="660" y="114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1976D-EFB3-4FFF-999B-646252071FE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B6DB8B-2A88-4421-967D-2AA0C20C8782}">
      <dgm:prSet phldrT="[Text]"/>
      <dgm:spPr>
        <a:solidFill>
          <a:srgbClr val="5F5F5F"/>
        </a:solidFill>
      </dgm:spPr>
      <dgm:t>
        <a:bodyPr/>
        <a:lstStyle/>
        <a:p>
          <a:r>
            <a:rPr lang="de-DE" dirty="0" smtClean="0">
              <a:solidFill>
                <a:srgbClr val="DBDBDB"/>
              </a:solidFill>
            </a:rPr>
            <a:t>3. API</a:t>
          </a:r>
          <a:endParaRPr lang="de-DE" dirty="0">
            <a:solidFill>
              <a:srgbClr val="DBDBDB"/>
            </a:solidFill>
          </a:endParaRPr>
        </a:p>
      </dgm:t>
    </dgm:pt>
    <dgm:pt modelId="{25F8F013-3AAE-4D0C-994B-7C8345B5D3D0}" type="parTrans" cxnId="{ACC42D3D-35A6-448E-B7C8-3339FD0E1B88}">
      <dgm:prSet/>
      <dgm:spPr/>
      <dgm:t>
        <a:bodyPr/>
        <a:lstStyle/>
        <a:p>
          <a:endParaRPr lang="de-DE"/>
        </a:p>
      </dgm:t>
    </dgm:pt>
    <dgm:pt modelId="{E84B61DE-8ABA-4BF6-B979-2B6744264FC2}" type="sibTrans" cxnId="{ACC42D3D-35A6-448E-B7C8-3339FD0E1B88}">
      <dgm:prSet/>
      <dgm:spPr/>
      <dgm:t>
        <a:bodyPr/>
        <a:lstStyle/>
        <a:p>
          <a:endParaRPr lang="de-DE"/>
        </a:p>
      </dgm:t>
    </dgm:pt>
    <dgm:pt modelId="{DFE5E74E-6B38-4D4A-94BD-15B9490C054E}">
      <dgm:prSet phldrT="[Text]"/>
      <dgm:spPr>
        <a:solidFill>
          <a:srgbClr val="5F5F5F"/>
        </a:solidFill>
      </dgm:spPr>
      <dgm:t>
        <a:bodyPr/>
        <a:lstStyle/>
        <a:p>
          <a:r>
            <a:rPr lang="de-DE" dirty="0" smtClean="0">
              <a:solidFill>
                <a:srgbClr val="DBDBDB"/>
              </a:solidFill>
            </a:rPr>
            <a:t>5. </a:t>
          </a:r>
          <a:r>
            <a:rPr lang="de-DE" dirty="0" smtClean="0">
              <a:solidFill>
                <a:srgbClr val="DBDBDB"/>
              </a:solidFill>
            </a:rPr>
            <a:t>Webseite</a:t>
          </a:r>
          <a:endParaRPr lang="de-DE" dirty="0">
            <a:solidFill>
              <a:srgbClr val="DBDBDB"/>
            </a:solidFill>
          </a:endParaRPr>
        </a:p>
      </dgm:t>
    </dgm:pt>
    <dgm:pt modelId="{C7215457-F7E3-4996-9CE8-EE18F8E6435F}" type="parTrans" cxnId="{E844D9B5-D02E-42E3-85F6-3CB5E9E1D2B2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3BBF0C3F-E429-4009-9B70-A26A6E962753}" type="sibTrans" cxnId="{E844D9B5-D02E-42E3-85F6-3CB5E9E1D2B2}">
      <dgm:prSet/>
      <dgm:spPr/>
      <dgm:t>
        <a:bodyPr/>
        <a:lstStyle/>
        <a:p>
          <a:endParaRPr lang="de-DE"/>
        </a:p>
      </dgm:t>
    </dgm:pt>
    <dgm:pt modelId="{D9FB33D1-7888-4E31-9A81-7458C7AA787E}">
      <dgm:prSet phldrT="[Text]"/>
      <dgm:spPr>
        <a:solidFill>
          <a:srgbClr val="5F5F5F"/>
        </a:solidFill>
      </dgm:spPr>
      <dgm:t>
        <a:bodyPr/>
        <a:lstStyle/>
        <a:p>
          <a:r>
            <a:rPr lang="de-DE" dirty="0" smtClean="0">
              <a:solidFill>
                <a:srgbClr val="DBDBDB"/>
              </a:solidFill>
            </a:rPr>
            <a:t>4. </a:t>
          </a:r>
          <a:r>
            <a:rPr lang="de-DE" dirty="0" err="1" smtClean="0">
              <a:solidFill>
                <a:srgbClr val="DBDBDB"/>
              </a:solidFill>
            </a:rPr>
            <a:t>Sencha</a:t>
          </a:r>
          <a:endParaRPr lang="de-DE" dirty="0">
            <a:solidFill>
              <a:srgbClr val="DBDBDB"/>
            </a:solidFill>
          </a:endParaRPr>
        </a:p>
      </dgm:t>
    </dgm:pt>
    <dgm:pt modelId="{AC260326-9ADC-4C2A-AE81-A442AB39F77C}" type="parTrans" cxnId="{6D953EA1-86BF-4654-847C-0C1ED7A64E47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E91C2507-5125-4688-9147-D4CA5211461D}" type="sibTrans" cxnId="{6D953EA1-86BF-4654-847C-0C1ED7A64E47}">
      <dgm:prSet/>
      <dgm:spPr/>
      <dgm:t>
        <a:bodyPr/>
        <a:lstStyle/>
        <a:p>
          <a:endParaRPr lang="de-DE"/>
        </a:p>
      </dgm:t>
    </dgm:pt>
    <dgm:pt modelId="{7A8A4D48-7E05-4451-9080-46A267C6BB9D}">
      <dgm:prSet phldrT="[Text]"/>
      <dgm:spPr>
        <a:solidFill>
          <a:srgbClr val="5F5F5F"/>
        </a:solidFill>
      </dgm:spPr>
      <dgm:t>
        <a:bodyPr/>
        <a:lstStyle/>
        <a:p>
          <a:r>
            <a:rPr lang="de-DE" dirty="0" smtClean="0">
              <a:solidFill>
                <a:srgbClr val="DBDBDB"/>
              </a:solidFill>
            </a:rPr>
            <a:t>2. MySQL</a:t>
          </a:r>
          <a:endParaRPr lang="de-DE" dirty="0">
            <a:solidFill>
              <a:srgbClr val="DBDBDB"/>
            </a:solidFill>
          </a:endParaRPr>
        </a:p>
      </dgm:t>
    </dgm:pt>
    <dgm:pt modelId="{0F8EA439-52FA-4373-AB00-A7A8099145ED}" type="parTrans" cxnId="{274711AA-F923-412A-9AED-9B38C0B549CB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734AB2B5-00C0-4E9C-8DC1-1943D3670142}" type="sibTrans" cxnId="{274711AA-F923-412A-9AED-9B38C0B549CB}">
      <dgm:prSet/>
      <dgm:spPr/>
      <dgm:t>
        <a:bodyPr/>
        <a:lstStyle/>
        <a:p>
          <a:endParaRPr lang="de-DE"/>
        </a:p>
      </dgm:t>
    </dgm:pt>
    <dgm:pt modelId="{E0343D81-B717-4C55-A6CD-3B946CD3492A}" type="pres">
      <dgm:prSet presAssocID="{8721976D-EFB3-4FFF-999B-646252071FE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87BFA906-86E6-45B5-AE7F-5E49AE3E0CB1}" type="pres">
      <dgm:prSet presAssocID="{55B6DB8B-2A88-4421-967D-2AA0C20C8782}" presName="singleCycle" presStyleCnt="0"/>
      <dgm:spPr/>
    </dgm:pt>
    <dgm:pt modelId="{65A51C42-991A-4C3C-9B01-1516BAA65AD7}" type="pres">
      <dgm:prSet presAssocID="{55B6DB8B-2A88-4421-967D-2AA0C20C8782}" presName="singleCenter" presStyleLbl="node1" presStyleIdx="0" presStyleCnt="4" custScaleX="155919" custScaleY="88219" custLinFactNeighborX="-2602" custLinFactNeighborY="-10617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0EF33C62-12CB-4727-8412-F912319CA611}" type="pres">
      <dgm:prSet presAssocID="{C7215457-F7E3-4996-9CE8-EE18F8E6435F}" presName="Name56" presStyleLbl="parChTrans1D2" presStyleIdx="0" presStyleCnt="3"/>
      <dgm:spPr/>
      <dgm:t>
        <a:bodyPr/>
        <a:lstStyle/>
        <a:p>
          <a:endParaRPr lang="de-DE"/>
        </a:p>
      </dgm:t>
    </dgm:pt>
    <dgm:pt modelId="{DCCC444E-64B8-499E-A74D-6C7149FCBEC5}" type="pres">
      <dgm:prSet presAssocID="{DFE5E74E-6B38-4D4A-94BD-15B9490C054E}" presName="text0" presStyleLbl="node1" presStyleIdx="1" presStyleCnt="4" custScaleX="245042" custScaleY="74764" custRadScaleRad="123952" custRadScaleInc="1860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03A76-AAAF-4ECF-B47B-48432BFB9546}" type="pres">
      <dgm:prSet presAssocID="{0F8EA439-52FA-4373-AB00-A7A8099145ED}" presName="Name56" presStyleLbl="parChTrans1D2" presStyleIdx="1" presStyleCnt="3"/>
      <dgm:spPr/>
      <dgm:t>
        <a:bodyPr/>
        <a:lstStyle/>
        <a:p>
          <a:endParaRPr lang="de-DE"/>
        </a:p>
      </dgm:t>
    </dgm:pt>
    <dgm:pt modelId="{5A56448C-F44B-44F7-B374-EB3303AE2DEB}" type="pres">
      <dgm:prSet presAssocID="{7A8A4D48-7E05-4451-9080-46A267C6BB9D}" presName="text0" presStyleLbl="node1" presStyleIdx="2" presStyleCnt="4" custScaleX="239879" custRadScaleRad="93315" custRadScaleInc="-2042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AC8A55-AED8-4473-8F34-FF664FBBB7F0}" type="pres">
      <dgm:prSet presAssocID="{AC260326-9ADC-4C2A-AE81-A442AB39F77C}" presName="Name56" presStyleLbl="parChTrans1D2" presStyleIdx="2" presStyleCnt="3"/>
      <dgm:spPr/>
      <dgm:t>
        <a:bodyPr/>
        <a:lstStyle/>
        <a:p>
          <a:endParaRPr lang="de-DE"/>
        </a:p>
      </dgm:t>
    </dgm:pt>
    <dgm:pt modelId="{E50558D9-351B-471E-9C43-4B4634A88B16}" type="pres">
      <dgm:prSet presAssocID="{D9FB33D1-7888-4E31-9A81-7458C7AA787E}" presName="text0" presStyleLbl="node1" presStyleIdx="3" presStyleCnt="4" custScaleX="260540" custScaleY="70764" custRadScaleRad="124576" custRadScaleInc="14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90397C-F382-4388-B31F-341C5BD5CA22}" type="presOf" srcId="{C7215457-F7E3-4996-9CE8-EE18F8E6435F}" destId="{0EF33C62-12CB-4727-8412-F912319CA611}" srcOrd="0" destOrd="0" presId="urn:microsoft.com/office/officeart/2008/layout/RadialCluster"/>
    <dgm:cxn modelId="{AD66F6E8-1E0A-4E51-B913-358095BBDEAA}" type="presOf" srcId="{0F8EA439-52FA-4373-AB00-A7A8099145ED}" destId="{5CA03A76-AAAF-4ECF-B47B-48432BFB9546}" srcOrd="0" destOrd="0" presId="urn:microsoft.com/office/officeart/2008/layout/RadialCluster"/>
    <dgm:cxn modelId="{86CDE980-F196-4E10-B282-8D658B818853}" type="presOf" srcId="{8721976D-EFB3-4FFF-999B-646252071FE3}" destId="{E0343D81-B717-4C55-A6CD-3B946CD3492A}" srcOrd="0" destOrd="0" presId="urn:microsoft.com/office/officeart/2008/layout/RadialCluster"/>
    <dgm:cxn modelId="{E844D9B5-D02E-42E3-85F6-3CB5E9E1D2B2}" srcId="{55B6DB8B-2A88-4421-967D-2AA0C20C8782}" destId="{DFE5E74E-6B38-4D4A-94BD-15B9490C054E}" srcOrd="0" destOrd="0" parTransId="{C7215457-F7E3-4996-9CE8-EE18F8E6435F}" sibTransId="{3BBF0C3F-E429-4009-9B70-A26A6E962753}"/>
    <dgm:cxn modelId="{910C5CC1-3D93-47DC-B378-F46E36C1821F}" type="presOf" srcId="{7A8A4D48-7E05-4451-9080-46A267C6BB9D}" destId="{5A56448C-F44B-44F7-B374-EB3303AE2DEB}" srcOrd="0" destOrd="0" presId="urn:microsoft.com/office/officeart/2008/layout/RadialCluster"/>
    <dgm:cxn modelId="{D00B6347-2AE2-4ECF-BCFC-076C1F16A33E}" type="presOf" srcId="{AC260326-9ADC-4C2A-AE81-A442AB39F77C}" destId="{A9AC8A55-AED8-4473-8F34-FF664FBBB7F0}" srcOrd="0" destOrd="0" presId="urn:microsoft.com/office/officeart/2008/layout/RadialCluster"/>
    <dgm:cxn modelId="{6B673384-1B19-4E49-8299-DD79A53834CB}" type="presOf" srcId="{D9FB33D1-7888-4E31-9A81-7458C7AA787E}" destId="{E50558D9-351B-471E-9C43-4B4634A88B16}" srcOrd="0" destOrd="0" presId="urn:microsoft.com/office/officeart/2008/layout/RadialCluster"/>
    <dgm:cxn modelId="{BAE7AA69-E59F-4B63-BCFA-8D81CA677D85}" type="presOf" srcId="{55B6DB8B-2A88-4421-967D-2AA0C20C8782}" destId="{65A51C42-991A-4C3C-9B01-1516BAA65AD7}" srcOrd="0" destOrd="0" presId="urn:microsoft.com/office/officeart/2008/layout/RadialCluster"/>
    <dgm:cxn modelId="{6D953EA1-86BF-4654-847C-0C1ED7A64E47}" srcId="{55B6DB8B-2A88-4421-967D-2AA0C20C8782}" destId="{D9FB33D1-7888-4E31-9A81-7458C7AA787E}" srcOrd="2" destOrd="0" parTransId="{AC260326-9ADC-4C2A-AE81-A442AB39F77C}" sibTransId="{E91C2507-5125-4688-9147-D4CA5211461D}"/>
    <dgm:cxn modelId="{274711AA-F923-412A-9AED-9B38C0B549CB}" srcId="{55B6DB8B-2A88-4421-967D-2AA0C20C8782}" destId="{7A8A4D48-7E05-4451-9080-46A267C6BB9D}" srcOrd="1" destOrd="0" parTransId="{0F8EA439-52FA-4373-AB00-A7A8099145ED}" sibTransId="{734AB2B5-00C0-4E9C-8DC1-1943D3670142}"/>
    <dgm:cxn modelId="{ACC42D3D-35A6-448E-B7C8-3339FD0E1B88}" srcId="{8721976D-EFB3-4FFF-999B-646252071FE3}" destId="{55B6DB8B-2A88-4421-967D-2AA0C20C8782}" srcOrd="0" destOrd="0" parTransId="{25F8F013-3AAE-4D0C-994B-7C8345B5D3D0}" sibTransId="{E84B61DE-8ABA-4BF6-B979-2B6744264FC2}"/>
    <dgm:cxn modelId="{4F3630A3-5553-4D82-BCB3-2275C34D230D}" type="presOf" srcId="{DFE5E74E-6B38-4D4A-94BD-15B9490C054E}" destId="{DCCC444E-64B8-499E-A74D-6C7149FCBEC5}" srcOrd="0" destOrd="0" presId="urn:microsoft.com/office/officeart/2008/layout/RadialCluster"/>
    <dgm:cxn modelId="{A66BD09C-4D24-4E6D-AC3E-AE41A74FC2D8}" type="presParOf" srcId="{E0343D81-B717-4C55-A6CD-3B946CD3492A}" destId="{87BFA906-86E6-45B5-AE7F-5E49AE3E0CB1}" srcOrd="0" destOrd="0" presId="urn:microsoft.com/office/officeart/2008/layout/RadialCluster"/>
    <dgm:cxn modelId="{6EE65468-298C-48BB-A299-A04DC052E5E3}" type="presParOf" srcId="{87BFA906-86E6-45B5-AE7F-5E49AE3E0CB1}" destId="{65A51C42-991A-4C3C-9B01-1516BAA65AD7}" srcOrd="0" destOrd="0" presId="urn:microsoft.com/office/officeart/2008/layout/RadialCluster"/>
    <dgm:cxn modelId="{5362B890-359D-46B8-BFF3-2DDD18FE0ABE}" type="presParOf" srcId="{87BFA906-86E6-45B5-AE7F-5E49AE3E0CB1}" destId="{0EF33C62-12CB-4727-8412-F912319CA611}" srcOrd="1" destOrd="0" presId="urn:microsoft.com/office/officeart/2008/layout/RadialCluster"/>
    <dgm:cxn modelId="{76DFA7AE-5CCD-4AD2-845D-E449877899E5}" type="presParOf" srcId="{87BFA906-86E6-45B5-AE7F-5E49AE3E0CB1}" destId="{DCCC444E-64B8-499E-A74D-6C7149FCBEC5}" srcOrd="2" destOrd="0" presId="urn:microsoft.com/office/officeart/2008/layout/RadialCluster"/>
    <dgm:cxn modelId="{689EEF82-D09D-4189-834A-A2DD0283C205}" type="presParOf" srcId="{87BFA906-86E6-45B5-AE7F-5E49AE3E0CB1}" destId="{5CA03A76-AAAF-4ECF-B47B-48432BFB9546}" srcOrd="3" destOrd="0" presId="urn:microsoft.com/office/officeart/2008/layout/RadialCluster"/>
    <dgm:cxn modelId="{67071C76-F400-413A-9397-862E46BDB1C0}" type="presParOf" srcId="{87BFA906-86E6-45B5-AE7F-5E49AE3E0CB1}" destId="{5A56448C-F44B-44F7-B374-EB3303AE2DEB}" srcOrd="4" destOrd="0" presId="urn:microsoft.com/office/officeart/2008/layout/RadialCluster"/>
    <dgm:cxn modelId="{8676CC07-49A0-4E35-8FEB-3DA49D92AF73}" type="presParOf" srcId="{87BFA906-86E6-45B5-AE7F-5E49AE3E0CB1}" destId="{A9AC8A55-AED8-4473-8F34-FF664FBBB7F0}" srcOrd="5" destOrd="0" presId="urn:microsoft.com/office/officeart/2008/layout/RadialCluster"/>
    <dgm:cxn modelId="{74150DB8-65DD-453C-AE29-8096B92642F8}" type="presParOf" srcId="{87BFA906-86E6-45B5-AE7F-5E49AE3E0CB1}" destId="{E50558D9-351B-471E-9C43-4B4634A88B1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6E766-1DBF-4D27-9651-10744CB315A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C316A1-890B-405C-BB42-39F1AB804149}">
      <dgm:prSet phldrT="[Text]"/>
      <dgm:spPr>
        <a:solidFill>
          <a:srgbClr val="343434"/>
        </a:solidFill>
      </dgm:spPr>
      <dgm:t>
        <a:bodyPr/>
        <a:lstStyle/>
        <a:p>
          <a:r>
            <a:rPr lang="de-DE" dirty="0" smtClean="0">
              <a:solidFill>
                <a:srgbClr val="75CD00"/>
              </a:solidFill>
            </a:rPr>
            <a:t>index.html</a:t>
          </a:r>
          <a:endParaRPr lang="de-DE" dirty="0">
            <a:solidFill>
              <a:srgbClr val="75CD00"/>
            </a:solidFill>
          </a:endParaRPr>
        </a:p>
      </dgm:t>
    </dgm:pt>
    <dgm:pt modelId="{06773DCE-6654-4556-BF16-4877A09FE8D1}" type="parTrans" cxnId="{357DFFF3-ABCD-4868-B8A0-AB78E85EAE47}">
      <dgm:prSet/>
      <dgm:spPr/>
      <dgm:t>
        <a:bodyPr/>
        <a:lstStyle/>
        <a:p>
          <a:endParaRPr lang="de-DE"/>
        </a:p>
      </dgm:t>
    </dgm:pt>
    <dgm:pt modelId="{99190670-7A6D-4E4D-83F2-8D856F4867CE}" type="sibTrans" cxnId="{357DFFF3-ABCD-4868-B8A0-AB78E85EAE47}">
      <dgm:prSet/>
      <dgm:spPr/>
      <dgm:t>
        <a:bodyPr/>
        <a:lstStyle/>
        <a:p>
          <a:endParaRPr lang="de-DE"/>
        </a:p>
      </dgm:t>
    </dgm:pt>
    <dgm:pt modelId="{36D01A34-898D-4AE2-AF32-B892112BDA00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2000" dirty="0" err="1" smtClean="0">
              <a:solidFill>
                <a:srgbClr val="75CD00"/>
              </a:solidFill>
            </a:rPr>
            <a:t>js</a:t>
          </a:r>
          <a:endParaRPr lang="de-DE" sz="2000" dirty="0">
            <a:solidFill>
              <a:srgbClr val="75CD00"/>
            </a:solidFill>
          </a:endParaRPr>
        </a:p>
      </dgm:t>
    </dgm:pt>
    <dgm:pt modelId="{A440E895-0604-4D3B-A990-607ED12E2426}" type="parTrans" cxnId="{FC72F1BA-11EA-4D4B-93A4-4163601F02DA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16DC1CA8-517E-4665-B5BF-FAC3B3A4FD1E}" type="sibTrans" cxnId="{FC72F1BA-11EA-4D4B-93A4-4163601F02DA}">
      <dgm:prSet/>
      <dgm:spPr/>
      <dgm:t>
        <a:bodyPr/>
        <a:lstStyle/>
        <a:p>
          <a:endParaRPr lang="de-DE"/>
        </a:p>
      </dgm:t>
    </dgm:pt>
    <dgm:pt modelId="{78ADC4D2-85FB-4958-95E2-786CCA7BBC83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2000" dirty="0" err="1" smtClean="0">
              <a:solidFill>
                <a:srgbClr val="75CD00"/>
              </a:solidFill>
            </a:rPr>
            <a:t>css</a:t>
          </a:r>
          <a:endParaRPr lang="de-DE" sz="2000" dirty="0">
            <a:solidFill>
              <a:srgbClr val="75CD00"/>
            </a:solidFill>
          </a:endParaRPr>
        </a:p>
      </dgm:t>
    </dgm:pt>
    <dgm:pt modelId="{2530055E-8F00-4C89-BC6A-7B9185EE5B71}" type="parTrans" cxnId="{AFD33FCC-F22C-4204-996C-66E5AA418929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CD1C2641-6CB5-46EF-B3F9-72BB61CA2021}" type="sibTrans" cxnId="{AFD33FCC-F22C-4204-996C-66E5AA418929}">
      <dgm:prSet/>
      <dgm:spPr/>
      <dgm:t>
        <a:bodyPr/>
        <a:lstStyle/>
        <a:p>
          <a:endParaRPr lang="de-DE"/>
        </a:p>
      </dgm:t>
    </dgm:pt>
    <dgm:pt modelId="{9C1F60C0-F40F-459C-A837-7214E3046567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2000" dirty="0" err="1" smtClean="0">
              <a:solidFill>
                <a:srgbClr val="75CD00"/>
              </a:solidFill>
            </a:rPr>
            <a:t>img</a:t>
          </a:r>
          <a:endParaRPr lang="de-DE" sz="2000" dirty="0">
            <a:solidFill>
              <a:srgbClr val="75CD00"/>
            </a:solidFill>
          </a:endParaRPr>
        </a:p>
      </dgm:t>
    </dgm:pt>
    <dgm:pt modelId="{38395BA1-9B42-4970-8AA1-ED0E0C66B994}" type="parTrans" cxnId="{165D3688-373D-47C6-BB1C-311F7B3F64E1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5E62E524-D10E-4F60-B2FB-3388D7CAA112}" type="sibTrans" cxnId="{165D3688-373D-47C6-BB1C-311F7B3F64E1}">
      <dgm:prSet/>
      <dgm:spPr/>
      <dgm:t>
        <a:bodyPr/>
        <a:lstStyle/>
        <a:p>
          <a:endParaRPr lang="de-DE"/>
        </a:p>
      </dgm:t>
    </dgm:pt>
    <dgm:pt modelId="{9668BA21-5860-477A-A346-9FC36B37B42F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800" dirty="0" err="1" smtClean="0">
              <a:solidFill>
                <a:srgbClr val="75CD00"/>
              </a:solidFill>
            </a:rPr>
            <a:t>application</a:t>
          </a:r>
          <a:r>
            <a:rPr lang="de-DE" sz="1800" dirty="0" smtClean="0">
              <a:solidFill>
                <a:srgbClr val="75CD00"/>
              </a:solidFill>
            </a:rPr>
            <a:t> </a:t>
          </a:r>
          <a:endParaRPr lang="de-DE" sz="1800" dirty="0">
            <a:solidFill>
              <a:srgbClr val="75CD00"/>
            </a:solidFill>
          </a:endParaRPr>
        </a:p>
      </dgm:t>
    </dgm:pt>
    <dgm:pt modelId="{5B9E5A96-8FFA-4BBE-B675-1DC1918FD653}" type="parTrans" cxnId="{56A4994C-32B7-454D-AA70-2B4229D00C84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FBBDE615-261B-41A5-940D-25C9C617D5FD}" type="sibTrans" cxnId="{56A4994C-32B7-454D-AA70-2B4229D00C84}">
      <dgm:prSet/>
      <dgm:spPr/>
      <dgm:t>
        <a:bodyPr/>
        <a:lstStyle/>
        <a:p>
          <a:endParaRPr lang="de-DE"/>
        </a:p>
      </dgm:t>
    </dgm:pt>
    <dgm:pt modelId="{F77ADC79-7FCC-409D-B213-CEE81FB5F449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smtClean="0">
              <a:solidFill>
                <a:srgbClr val="DBDBDB"/>
              </a:solidFill>
            </a:rPr>
            <a:t>desktop2.css</a:t>
          </a:r>
          <a:endParaRPr lang="de-DE" sz="1400" dirty="0">
            <a:solidFill>
              <a:srgbClr val="DBDBDB"/>
            </a:solidFill>
          </a:endParaRPr>
        </a:p>
      </dgm:t>
    </dgm:pt>
    <dgm:pt modelId="{0D211013-4403-46B6-9D32-9F7F3179559B}" type="parTrans" cxnId="{537C1914-E1D4-4198-8D73-1893512AEE94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D64B60D0-3412-4DF1-907D-C8231D1046C2}" type="sibTrans" cxnId="{537C1914-E1D4-4198-8D73-1893512AEE94}">
      <dgm:prSet/>
      <dgm:spPr/>
      <dgm:t>
        <a:bodyPr/>
        <a:lstStyle/>
        <a:p>
          <a:endParaRPr lang="de-DE"/>
        </a:p>
      </dgm:t>
    </dgm:pt>
    <dgm:pt modelId="{31E6D4D2-9D6A-4A18-9635-E705A4460B9A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smtClean="0">
              <a:solidFill>
                <a:srgbClr val="DBDBDB"/>
              </a:solidFill>
            </a:rPr>
            <a:t>jquery-ui-1.10.4.custom</a:t>
          </a:r>
          <a:endParaRPr lang="de-DE" sz="1400" dirty="0">
            <a:solidFill>
              <a:srgbClr val="DBDBDB"/>
            </a:solidFill>
          </a:endParaRPr>
        </a:p>
      </dgm:t>
    </dgm:pt>
    <dgm:pt modelId="{53C96AA8-B823-4522-9A8C-BB80CF1C69EF}" type="parTrans" cxnId="{F8C86796-60C9-4093-910F-0EC709DB68DF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9D61DC67-BF9A-4DCE-B6D1-DFA996AEA4BB}" type="sibTrans" cxnId="{F8C86796-60C9-4093-910F-0EC709DB68DF}">
      <dgm:prSet/>
      <dgm:spPr/>
      <dgm:t>
        <a:bodyPr/>
        <a:lstStyle/>
        <a:p>
          <a:endParaRPr lang="de-DE"/>
        </a:p>
      </dgm:t>
    </dgm:pt>
    <dgm:pt modelId="{179265A1-72E0-4C68-9C6D-0019ACC39D91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800" dirty="0" err="1" smtClean="0">
              <a:solidFill>
                <a:srgbClr val="75CD00"/>
              </a:solidFill>
            </a:rPr>
            <a:t>Jquery</a:t>
          </a:r>
          <a:endParaRPr lang="de-DE" sz="1800" dirty="0">
            <a:solidFill>
              <a:srgbClr val="75CD00"/>
            </a:solidFill>
          </a:endParaRPr>
        </a:p>
      </dgm:t>
    </dgm:pt>
    <dgm:pt modelId="{4E25CA6F-E51C-4D90-8379-0BE424511331}" type="parTrans" cxnId="{37842A69-0B5F-490B-A991-C25529F64FF4}">
      <dgm:prSet/>
      <dgm:spPr>
        <a:ln>
          <a:solidFill>
            <a:srgbClr val="5F5F5F"/>
          </a:solidFill>
        </a:ln>
      </dgm:spPr>
      <dgm:t>
        <a:bodyPr/>
        <a:lstStyle/>
        <a:p>
          <a:endParaRPr lang="de-DE"/>
        </a:p>
      </dgm:t>
    </dgm:pt>
    <dgm:pt modelId="{A148F34A-FF7F-4E4D-86B6-66D9E92FFD6D}" type="sibTrans" cxnId="{37842A69-0B5F-490B-A991-C25529F64FF4}">
      <dgm:prSet/>
      <dgm:spPr/>
      <dgm:t>
        <a:bodyPr/>
        <a:lstStyle/>
        <a:p>
          <a:endParaRPr lang="de-DE"/>
        </a:p>
      </dgm:t>
    </dgm:pt>
    <dgm:pt modelId="{4ACA1B39-2F2F-4126-BCCE-0BA105A8D4F4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err="1" smtClean="0">
              <a:solidFill>
                <a:srgbClr val="DBDBDB"/>
              </a:solidFill>
            </a:rPr>
            <a:t>event.eventlist</a:t>
          </a:r>
          <a:endParaRPr lang="de-DE" sz="1400" dirty="0">
            <a:solidFill>
              <a:srgbClr val="DBDBDB"/>
            </a:solidFill>
          </a:endParaRPr>
        </a:p>
      </dgm:t>
    </dgm:pt>
    <dgm:pt modelId="{CBD10A07-0EF3-4EBD-A26A-1316F0465311}" type="parTrans" cxnId="{01762594-2326-4D77-B61D-750CDA5DFA2D}">
      <dgm:prSet/>
      <dgm:spPr/>
      <dgm:t>
        <a:bodyPr/>
        <a:lstStyle/>
        <a:p>
          <a:endParaRPr lang="de-DE"/>
        </a:p>
      </dgm:t>
    </dgm:pt>
    <dgm:pt modelId="{570EADC7-50A1-48A0-B070-545B7237D809}" type="sibTrans" cxnId="{01762594-2326-4D77-B61D-750CDA5DFA2D}">
      <dgm:prSet/>
      <dgm:spPr/>
      <dgm:t>
        <a:bodyPr/>
        <a:lstStyle/>
        <a:p>
          <a:endParaRPr lang="de-DE"/>
        </a:p>
      </dgm:t>
    </dgm:pt>
    <dgm:pt modelId="{9B1B8704-3897-4191-BBC9-D647AF267E29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err="1" smtClean="0">
              <a:solidFill>
                <a:srgbClr val="DBDBDB"/>
              </a:solidFill>
            </a:rPr>
            <a:t>jquery.blockUI</a:t>
          </a:r>
          <a:endParaRPr lang="de-DE" sz="1400" dirty="0">
            <a:solidFill>
              <a:srgbClr val="DBDBDB"/>
            </a:solidFill>
          </a:endParaRPr>
        </a:p>
      </dgm:t>
    </dgm:pt>
    <dgm:pt modelId="{1279772E-4CCE-4645-B9C6-B0BDBC992A96}" type="parTrans" cxnId="{1ACF70E4-6556-4E78-88D8-A1AC39287B71}">
      <dgm:prSet/>
      <dgm:spPr/>
      <dgm:t>
        <a:bodyPr/>
        <a:lstStyle/>
        <a:p>
          <a:endParaRPr lang="de-DE"/>
        </a:p>
      </dgm:t>
    </dgm:pt>
    <dgm:pt modelId="{B56E0961-1A47-4EE9-BD35-E1BCECCCDE21}" type="sibTrans" cxnId="{1ACF70E4-6556-4E78-88D8-A1AC39287B71}">
      <dgm:prSet/>
      <dgm:spPr/>
      <dgm:t>
        <a:bodyPr/>
        <a:lstStyle/>
        <a:p>
          <a:endParaRPr lang="de-DE"/>
        </a:p>
      </dgm:t>
    </dgm:pt>
    <dgm:pt modelId="{D44092AA-9082-4885-B80B-C8BD8967A444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smtClean="0">
              <a:solidFill>
                <a:srgbClr val="DBDBDB"/>
              </a:solidFill>
            </a:rPr>
            <a:t>jquery-1.10.2</a:t>
          </a:r>
          <a:endParaRPr lang="de-DE" sz="1400" dirty="0">
            <a:solidFill>
              <a:srgbClr val="DBDBDB"/>
            </a:solidFill>
          </a:endParaRPr>
        </a:p>
      </dgm:t>
    </dgm:pt>
    <dgm:pt modelId="{57943452-F0E9-408A-8E24-6AB54CD682E7}" type="parTrans" cxnId="{ED296A1C-9507-4829-9BC5-EC3A6C0E104F}">
      <dgm:prSet/>
      <dgm:spPr/>
      <dgm:t>
        <a:bodyPr/>
        <a:lstStyle/>
        <a:p>
          <a:endParaRPr lang="de-DE"/>
        </a:p>
      </dgm:t>
    </dgm:pt>
    <dgm:pt modelId="{2000B903-871B-4E83-8AB2-90F0CEF0DC90}" type="sibTrans" cxnId="{ED296A1C-9507-4829-9BC5-EC3A6C0E104F}">
      <dgm:prSet/>
      <dgm:spPr/>
      <dgm:t>
        <a:bodyPr/>
        <a:lstStyle/>
        <a:p>
          <a:endParaRPr lang="de-DE"/>
        </a:p>
      </dgm:t>
    </dgm:pt>
    <dgm:pt modelId="{B8046C56-F6FA-46C9-91A7-839261897A42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smtClean="0">
              <a:solidFill>
                <a:srgbClr val="DBDBDB"/>
              </a:solidFill>
            </a:rPr>
            <a:t>jquery-ui-1.10.4.custom</a:t>
          </a:r>
          <a:endParaRPr lang="de-DE" sz="1400" dirty="0">
            <a:solidFill>
              <a:srgbClr val="DBDBDB"/>
            </a:solidFill>
          </a:endParaRPr>
        </a:p>
      </dgm:t>
    </dgm:pt>
    <dgm:pt modelId="{2B765C01-EF2C-4F55-A9E5-D00FB28BF976}" type="parTrans" cxnId="{196A6D99-EEF5-4FA8-801D-70F840BFA760}">
      <dgm:prSet/>
      <dgm:spPr/>
      <dgm:t>
        <a:bodyPr/>
        <a:lstStyle/>
        <a:p>
          <a:endParaRPr lang="de-DE"/>
        </a:p>
      </dgm:t>
    </dgm:pt>
    <dgm:pt modelId="{7FAC1EAE-D424-42D5-8522-24676AD2C111}" type="sibTrans" cxnId="{196A6D99-EEF5-4FA8-801D-70F840BFA760}">
      <dgm:prSet/>
      <dgm:spPr/>
      <dgm:t>
        <a:bodyPr/>
        <a:lstStyle/>
        <a:p>
          <a:endParaRPr lang="de-DE"/>
        </a:p>
      </dgm:t>
    </dgm:pt>
    <dgm:pt modelId="{64428344-2E23-409B-98BB-30180E11F75A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err="1" smtClean="0">
              <a:solidFill>
                <a:srgbClr val="DBDBDB"/>
              </a:solidFill>
            </a:rPr>
            <a:t>event.eventcreate</a:t>
          </a:r>
          <a:endParaRPr lang="de-DE" sz="1400" dirty="0">
            <a:solidFill>
              <a:srgbClr val="DBDBDB"/>
            </a:solidFill>
          </a:endParaRPr>
        </a:p>
      </dgm:t>
    </dgm:pt>
    <dgm:pt modelId="{68F52C25-8B1E-488E-8C2C-198A96EB6A4C}" type="parTrans" cxnId="{721931EF-B754-4FC6-929A-6013366C9167}">
      <dgm:prSet/>
      <dgm:spPr/>
      <dgm:t>
        <a:bodyPr/>
        <a:lstStyle/>
        <a:p>
          <a:endParaRPr lang="de-DE"/>
        </a:p>
      </dgm:t>
    </dgm:pt>
    <dgm:pt modelId="{2BE476AA-33D8-4CE1-A92B-43182A3B9742}" type="sibTrans" cxnId="{721931EF-B754-4FC6-929A-6013366C9167}">
      <dgm:prSet/>
      <dgm:spPr/>
      <dgm:t>
        <a:bodyPr/>
        <a:lstStyle/>
        <a:p>
          <a:endParaRPr lang="de-DE"/>
        </a:p>
      </dgm:t>
    </dgm:pt>
    <dgm:pt modelId="{8B2ABCED-F199-4ED2-A438-045BAEBF75E3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err="1" smtClean="0">
              <a:solidFill>
                <a:srgbClr val="DBDBDB"/>
              </a:solidFill>
            </a:rPr>
            <a:t>event.menubar</a:t>
          </a:r>
          <a:endParaRPr lang="de-DE" sz="1400" dirty="0">
            <a:solidFill>
              <a:srgbClr val="DBDBDB"/>
            </a:solidFill>
          </a:endParaRPr>
        </a:p>
      </dgm:t>
    </dgm:pt>
    <dgm:pt modelId="{6C787BE5-DC44-4FF5-9268-A19DF0D69FD5}" type="parTrans" cxnId="{682B223E-4162-4E89-B1AB-774777F16A99}">
      <dgm:prSet/>
      <dgm:spPr/>
      <dgm:t>
        <a:bodyPr/>
        <a:lstStyle/>
        <a:p>
          <a:endParaRPr lang="de-DE"/>
        </a:p>
      </dgm:t>
    </dgm:pt>
    <dgm:pt modelId="{F09F1104-F43A-4600-BB72-7D0D3CBA3C58}" type="sibTrans" cxnId="{682B223E-4162-4E89-B1AB-774777F16A99}">
      <dgm:prSet/>
      <dgm:spPr/>
      <dgm:t>
        <a:bodyPr/>
        <a:lstStyle/>
        <a:p>
          <a:endParaRPr lang="de-DE"/>
        </a:p>
      </dgm:t>
    </dgm:pt>
    <dgm:pt modelId="{619C296F-BA8F-4014-8892-0F38888B541B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err="1" smtClean="0">
              <a:solidFill>
                <a:srgbClr val="DBDBDB"/>
              </a:solidFill>
            </a:rPr>
            <a:t>event.menusearch</a:t>
          </a:r>
          <a:endParaRPr lang="de-DE" sz="1400" dirty="0">
            <a:solidFill>
              <a:srgbClr val="DBDBDB"/>
            </a:solidFill>
          </a:endParaRPr>
        </a:p>
      </dgm:t>
    </dgm:pt>
    <dgm:pt modelId="{986CB08D-6C45-4048-B0F1-30CFCE0DF8E2}" type="parTrans" cxnId="{9BA0DC52-F247-4ACA-A943-559F85F587F6}">
      <dgm:prSet/>
      <dgm:spPr/>
      <dgm:t>
        <a:bodyPr/>
        <a:lstStyle/>
        <a:p>
          <a:endParaRPr lang="de-DE"/>
        </a:p>
      </dgm:t>
    </dgm:pt>
    <dgm:pt modelId="{9A89D240-B8E6-4F30-B4D6-DF4034967C87}" type="sibTrans" cxnId="{9BA0DC52-F247-4ACA-A943-559F85F587F6}">
      <dgm:prSet/>
      <dgm:spPr/>
      <dgm:t>
        <a:bodyPr/>
        <a:lstStyle/>
        <a:p>
          <a:endParaRPr lang="de-DE"/>
        </a:p>
      </dgm:t>
    </dgm:pt>
    <dgm:pt modelId="{74931C09-B1AA-458B-AA3F-882CB9BAB6A0}">
      <dgm:prSet phldrT="[Text]" custT="1"/>
      <dgm:spPr>
        <a:solidFill>
          <a:srgbClr val="343434"/>
        </a:solidFill>
      </dgm:spPr>
      <dgm:t>
        <a:bodyPr/>
        <a:lstStyle/>
        <a:p>
          <a:r>
            <a:rPr lang="de-DE" sz="1400" dirty="0" err="1" smtClean="0">
              <a:solidFill>
                <a:srgbClr val="DBDBDB"/>
              </a:solidFill>
            </a:rPr>
            <a:t>event.eventvalidation</a:t>
          </a:r>
          <a:endParaRPr lang="de-DE" sz="1400" dirty="0">
            <a:solidFill>
              <a:srgbClr val="DBDBDB"/>
            </a:solidFill>
          </a:endParaRPr>
        </a:p>
      </dgm:t>
    </dgm:pt>
    <dgm:pt modelId="{3FEAA95B-83EC-471A-812B-125FBF7A05AA}" type="parTrans" cxnId="{D211D83C-F962-45B7-8181-53BAB1B5ABA9}">
      <dgm:prSet/>
      <dgm:spPr/>
      <dgm:t>
        <a:bodyPr/>
        <a:lstStyle/>
        <a:p>
          <a:endParaRPr lang="de-DE"/>
        </a:p>
      </dgm:t>
    </dgm:pt>
    <dgm:pt modelId="{F96CF402-7248-4A58-AC84-26E1CF25562F}" type="sibTrans" cxnId="{D211D83C-F962-45B7-8181-53BAB1B5ABA9}">
      <dgm:prSet/>
      <dgm:spPr/>
      <dgm:t>
        <a:bodyPr/>
        <a:lstStyle/>
        <a:p>
          <a:endParaRPr lang="de-DE"/>
        </a:p>
      </dgm:t>
    </dgm:pt>
    <dgm:pt modelId="{67158B1E-155C-4658-B574-754AC2873385}" type="pres">
      <dgm:prSet presAssocID="{EFD6E766-1DBF-4D27-9651-10744CB315A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E9B3078-89D2-4F16-927F-440B3BB965C6}" type="pres">
      <dgm:prSet presAssocID="{BBC316A1-890B-405C-BB42-39F1AB804149}" presName="textCenter" presStyleLbl="node1" presStyleIdx="0" presStyleCnt="8" custScaleX="199281" custScaleY="209448" custLinFactNeighborX="10489" custLinFactNeighborY="94396"/>
      <dgm:spPr/>
      <dgm:t>
        <a:bodyPr/>
        <a:lstStyle/>
        <a:p>
          <a:endParaRPr lang="de-DE"/>
        </a:p>
      </dgm:t>
    </dgm:pt>
    <dgm:pt modelId="{23A37ADF-799B-425C-B566-9029B084FF6A}" type="pres">
      <dgm:prSet presAssocID="{BBC316A1-890B-405C-BB42-39F1AB804149}" presName="cycle_1" presStyleCnt="0"/>
      <dgm:spPr/>
    </dgm:pt>
    <dgm:pt modelId="{A1BD58A6-5E78-434B-B53B-FCFABB58F66E}" type="pres">
      <dgm:prSet presAssocID="{36D01A34-898D-4AE2-AF32-B892112BDA00}" presName="childCenter1" presStyleLbl="node1" presStyleIdx="1" presStyleCnt="8" custScaleX="880418" custScaleY="753630" custLinFactNeighborX="3681" custLinFactNeighborY="-29626"/>
      <dgm:spPr/>
      <dgm:t>
        <a:bodyPr/>
        <a:lstStyle/>
        <a:p>
          <a:endParaRPr lang="de-DE"/>
        </a:p>
      </dgm:t>
    </dgm:pt>
    <dgm:pt modelId="{71B9F13A-045B-4EE9-B571-DE9C9482D841}" type="pres">
      <dgm:prSet presAssocID="{5B9E5A96-8FFA-4BBE-B675-1DC1918FD653}" presName="Name141" presStyleLbl="parChTrans1D3" presStyleIdx="0" presStyleCnt="4"/>
      <dgm:spPr/>
      <dgm:t>
        <a:bodyPr/>
        <a:lstStyle/>
        <a:p>
          <a:endParaRPr lang="de-DE"/>
        </a:p>
      </dgm:t>
    </dgm:pt>
    <dgm:pt modelId="{10BF2A57-1F1D-4B12-8EA0-5C3B67020F80}" type="pres">
      <dgm:prSet presAssocID="{9668BA21-5860-477A-A346-9FC36B37B42F}" presName="text1" presStyleLbl="node1" presStyleIdx="2" presStyleCnt="8" custAng="10800000" custFlipVert="1" custFlipHor="0" custScaleX="2000000" custScaleY="2000000" custRadScaleRad="256705" custRadScaleInc="1271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66790-4083-4D76-86BF-06DBA369086A}" type="pres">
      <dgm:prSet presAssocID="{4E25CA6F-E51C-4D90-8379-0BE424511331}" presName="Name141" presStyleLbl="parChTrans1D3" presStyleIdx="1" presStyleCnt="4"/>
      <dgm:spPr/>
      <dgm:t>
        <a:bodyPr/>
        <a:lstStyle/>
        <a:p>
          <a:endParaRPr lang="de-DE"/>
        </a:p>
      </dgm:t>
    </dgm:pt>
    <dgm:pt modelId="{9D41D7AF-DDD9-4237-AB0A-513E2AAD642D}" type="pres">
      <dgm:prSet presAssocID="{179265A1-72E0-4C68-9C6D-0019ACC39D91}" presName="text1" presStyleLbl="node1" presStyleIdx="3" presStyleCnt="8" custScaleX="2000000" custScaleY="2000000" custRadScaleRad="242027" custRadScaleInc="-1264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EC304F-97E4-4A7E-ADD1-BC45911C7A79}" type="pres">
      <dgm:prSet presAssocID="{A440E895-0604-4D3B-A990-607ED12E2426}" presName="Name144" presStyleLbl="parChTrans1D2" presStyleIdx="0" presStyleCnt="3"/>
      <dgm:spPr/>
      <dgm:t>
        <a:bodyPr/>
        <a:lstStyle/>
        <a:p>
          <a:endParaRPr lang="de-DE"/>
        </a:p>
      </dgm:t>
    </dgm:pt>
    <dgm:pt modelId="{DAEBCF45-A879-4512-83E4-4E3BAEA88E09}" type="pres">
      <dgm:prSet presAssocID="{BBC316A1-890B-405C-BB42-39F1AB804149}" presName="cycle_2" presStyleCnt="0"/>
      <dgm:spPr/>
    </dgm:pt>
    <dgm:pt modelId="{79A6EBF1-713D-4128-BA7F-B7F79CA601B0}" type="pres">
      <dgm:prSet presAssocID="{9C1F60C0-F40F-459C-A837-7214E3046567}" presName="childCenter2" presStyleLbl="node1" presStyleIdx="4" presStyleCnt="8" custLinFactNeighborX="68300" custLinFactNeighborY="29694"/>
      <dgm:spPr/>
      <dgm:t>
        <a:bodyPr/>
        <a:lstStyle/>
        <a:p>
          <a:endParaRPr lang="de-DE"/>
        </a:p>
      </dgm:t>
    </dgm:pt>
    <dgm:pt modelId="{EF6A3C73-DD9C-4A53-BD08-D49393852FD1}" type="pres">
      <dgm:prSet presAssocID="{38395BA1-9B42-4970-8AA1-ED0E0C66B994}" presName="Name221" presStyleLbl="parChTrans1D2" presStyleIdx="1" presStyleCnt="3"/>
      <dgm:spPr/>
      <dgm:t>
        <a:bodyPr/>
        <a:lstStyle/>
        <a:p>
          <a:endParaRPr lang="de-DE"/>
        </a:p>
      </dgm:t>
    </dgm:pt>
    <dgm:pt modelId="{FBC911C4-639C-483E-8E2D-DF41B570FC88}" type="pres">
      <dgm:prSet presAssocID="{BBC316A1-890B-405C-BB42-39F1AB804149}" presName="cycle_3" presStyleCnt="0"/>
      <dgm:spPr/>
    </dgm:pt>
    <dgm:pt modelId="{C2EB3BF9-DCD8-4468-9725-FCFAE981121A}" type="pres">
      <dgm:prSet presAssocID="{78ADC4D2-85FB-4958-95E2-786CCA7BBC83}" presName="childCenter3" presStyleLbl="node1" presStyleIdx="5" presStyleCnt="8" custLinFactX="-18392" custLinFactNeighborX="-100000" custLinFactNeighborY="58329"/>
      <dgm:spPr/>
      <dgm:t>
        <a:bodyPr/>
        <a:lstStyle/>
        <a:p>
          <a:endParaRPr lang="de-DE"/>
        </a:p>
      </dgm:t>
    </dgm:pt>
    <dgm:pt modelId="{7DD51597-462F-4D8F-AAC3-175032788E61}" type="pres">
      <dgm:prSet presAssocID="{0D211013-4403-46B6-9D32-9F7F3179559B}" presName="Name285" presStyleLbl="parChTrans1D3" presStyleIdx="2" presStyleCnt="4"/>
      <dgm:spPr/>
      <dgm:t>
        <a:bodyPr/>
        <a:lstStyle/>
        <a:p>
          <a:endParaRPr lang="de-DE"/>
        </a:p>
      </dgm:t>
    </dgm:pt>
    <dgm:pt modelId="{62CEFA5C-CE5F-4964-B508-E12752CD75E6}" type="pres">
      <dgm:prSet presAssocID="{F77ADC79-7FCC-409D-B213-CEE81FB5F449}" presName="text3" presStyleLbl="node1" presStyleIdx="6" presStyleCnt="8" custScaleX="209560" custScaleY="86522" custRadScaleRad="448471" custRadScaleInc="5877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BF923F-E4AE-4571-BC7E-D401077190D9}" type="pres">
      <dgm:prSet presAssocID="{53C96AA8-B823-4522-9A8C-BB80CF1C69EF}" presName="Name285" presStyleLbl="parChTrans1D3" presStyleIdx="3" presStyleCnt="4"/>
      <dgm:spPr/>
      <dgm:t>
        <a:bodyPr/>
        <a:lstStyle/>
        <a:p>
          <a:endParaRPr lang="de-DE"/>
        </a:p>
      </dgm:t>
    </dgm:pt>
    <dgm:pt modelId="{23C89230-13C4-410E-A2B9-57543BC730A0}" type="pres">
      <dgm:prSet presAssocID="{31E6D4D2-9D6A-4A18-9635-E705A4460B9A}" presName="text3" presStyleLbl="node1" presStyleIdx="7" presStyleCnt="8" custScaleX="217635" custScaleY="90398" custRadScaleRad="421277" custRadScaleInc="-292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2FAC15-034B-432F-954B-BEF8497E4993}" type="pres">
      <dgm:prSet presAssocID="{2530055E-8F00-4C89-BC6A-7B9185EE5B71}" presName="Name288" presStyleLbl="parChTrans1D2" presStyleIdx="2" presStyleCnt="3"/>
      <dgm:spPr/>
      <dgm:t>
        <a:bodyPr/>
        <a:lstStyle/>
        <a:p>
          <a:endParaRPr lang="de-DE"/>
        </a:p>
      </dgm:t>
    </dgm:pt>
  </dgm:ptLst>
  <dgm:cxnLst>
    <dgm:cxn modelId="{196A6D99-EEF5-4FA8-801D-70F840BFA760}" srcId="{179265A1-72E0-4C68-9C6D-0019ACC39D91}" destId="{B8046C56-F6FA-46C9-91A7-839261897A42}" srcOrd="2" destOrd="0" parTransId="{2B765C01-EF2C-4F55-A9E5-D00FB28BF976}" sibTransId="{7FAC1EAE-D424-42D5-8522-24676AD2C111}"/>
    <dgm:cxn modelId="{4480D584-30C1-40B7-BE9C-763CAC93AE74}" type="presOf" srcId="{74931C09-B1AA-458B-AA3F-882CB9BAB6A0}" destId="{10BF2A57-1F1D-4B12-8EA0-5C3B67020F80}" srcOrd="0" destOrd="5" presId="urn:microsoft.com/office/officeart/2008/layout/RadialCluster"/>
    <dgm:cxn modelId="{F8C86796-60C9-4093-910F-0EC709DB68DF}" srcId="{78ADC4D2-85FB-4958-95E2-786CCA7BBC83}" destId="{31E6D4D2-9D6A-4A18-9635-E705A4460B9A}" srcOrd="1" destOrd="0" parTransId="{53C96AA8-B823-4522-9A8C-BB80CF1C69EF}" sibTransId="{9D61DC67-BF9A-4DCE-B6D1-DFA996AEA4BB}"/>
    <dgm:cxn modelId="{2131FED1-3683-4E38-AAD8-82454350DC7C}" type="presOf" srcId="{31E6D4D2-9D6A-4A18-9635-E705A4460B9A}" destId="{23C89230-13C4-410E-A2B9-57543BC730A0}" srcOrd="0" destOrd="0" presId="urn:microsoft.com/office/officeart/2008/layout/RadialCluster"/>
    <dgm:cxn modelId="{864652B9-A436-4716-8C9B-25AEA1EF6FDE}" type="presOf" srcId="{38395BA1-9B42-4970-8AA1-ED0E0C66B994}" destId="{EF6A3C73-DD9C-4A53-BD08-D49393852FD1}" srcOrd="0" destOrd="0" presId="urn:microsoft.com/office/officeart/2008/layout/RadialCluster"/>
    <dgm:cxn modelId="{AE4BA660-5DB6-48B4-8A81-1D6142FB999C}" type="presOf" srcId="{619C296F-BA8F-4014-8892-0F38888B541B}" destId="{10BF2A57-1F1D-4B12-8EA0-5C3B67020F80}" srcOrd="0" destOrd="2" presId="urn:microsoft.com/office/officeart/2008/layout/RadialCluster"/>
    <dgm:cxn modelId="{1A99E14E-B678-4B04-AA9D-2178E3FFFB89}" type="presOf" srcId="{BBC316A1-890B-405C-BB42-39F1AB804149}" destId="{EE9B3078-89D2-4F16-927F-440B3BB965C6}" srcOrd="0" destOrd="0" presId="urn:microsoft.com/office/officeart/2008/layout/RadialCluster"/>
    <dgm:cxn modelId="{AFD33FCC-F22C-4204-996C-66E5AA418929}" srcId="{BBC316A1-890B-405C-BB42-39F1AB804149}" destId="{78ADC4D2-85FB-4958-95E2-786CCA7BBC83}" srcOrd="2" destOrd="0" parTransId="{2530055E-8F00-4C89-BC6A-7B9185EE5B71}" sibTransId="{CD1C2641-6CB5-46EF-B3F9-72BB61CA2021}"/>
    <dgm:cxn modelId="{1A917CFD-8B52-4C63-89F6-5656CED8B6C8}" type="presOf" srcId="{4ACA1B39-2F2F-4126-BCCE-0BA105A8D4F4}" destId="{10BF2A57-1F1D-4B12-8EA0-5C3B67020F80}" srcOrd="0" destOrd="3" presId="urn:microsoft.com/office/officeart/2008/layout/RadialCluster"/>
    <dgm:cxn modelId="{82E57F41-7DA1-437C-9FE4-ECF3864804D5}" type="presOf" srcId="{4E25CA6F-E51C-4D90-8379-0BE424511331}" destId="{C1C66790-4083-4D76-86BF-06DBA369086A}" srcOrd="0" destOrd="0" presId="urn:microsoft.com/office/officeart/2008/layout/RadialCluster"/>
    <dgm:cxn modelId="{37842A69-0B5F-490B-A991-C25529F64FF4}" srcId="{36D01A34-898D-4AE2-AF32-B892112BDA00}" destId="{179265A1-72E0-4C68-9C6D-0019ACC39D91}" srcOrd="1" destOrd="0" parTransId="{4E25CA6F-E51C-4D90-8379-0BE424511331}" sibTransId="{A148F34A-FF7F-4E4D-86B6-66D9E92FFD6D}"/>
    <dgm:cxn modelId="{ED296A1C-9507-4829-9BC5-EC3A6C0E104F}" srcId="{179265A1-72E0-4C68-9C6D-0019ACC39D91}" destId="{D44092AA-9082-4885-B80B-C8BD8967A444}" srcOrd="1" destOrd="0" parTransId="{57943452-F0E9-408A-8E24-6AB54CD682E7}" sibTransId="{2000B903-871B-4E83-8AB2-90F0CEF0DC90}"/>
    <dgm:cxn modelId="{B35C6DEB-3A92-4BE2-B754-0586F2FB4C41}" type="presOf" srcId="{179265A1-72E0-4C68-9C6D-0019ACC39D91}" destId="{9D41D7AF-DDD9-4237-AB0A-513E2AAD642D}" srcOrd="0" destOrd="0" presId="urn:microsoft.com/office/officeart/2008/layout/RadialCluster"/>
    <dgm:cxn modelId="{31B0C44B-8570-4A70-804B-B75A0C3F821B}" type="presOf" srcId="{53C96AA8-B823-4522-9A8C-BB80CF1C69EF}" destId="{F3BF923F-E4AE-4571-BC7E-D401077190D9}" srcOrd="0" destOrd="0" presId="urn:microsoft.com/office/officeart/2008/layout/RadialCluster"/>
    <dgm:cxn modelId="{5594D19A-6A91-43D1-950B-21F25963F890}" type="presOf" srcId="{8B2ABCED-F199-4ED2-A438-045BAEBF75E3}" destId="{10BF2A57-1F1D-4B12-8EA0-5C3B67020F80}" srcOrd="0" destOrd="1" presId="urn:microsoft.com/office/officeart/2008/layout/RadialCluster"/>
    <dgm:cxn modelId="{FC72F1BA-11EA-4D4B-93A4-4163601F02DA}" srcId="{BBC316A1-890B-405C-BB42-39F1AB804149}" destId="{36D01A34-898D-4AE2-AF32-B892112BDA00}" srcOrd="0" destOrd="0" parTransId="{A440E895-0604-4D3B-A990-607ED12E2426}" sibTransId="{16DC1CA8-517E-4665-B5BF-FAC3B3A4FD1E}"/>
    <dgm:cxn modelId="{839FD89B-AC60-4378-BA9F-82C7FC8CD893}" type="presOf" srcId="{A440E895-0604-4D3B-A990-607ED12E2426}" destId="{21EC304F-97E4-4A7E-ADD1-BC45911C7A79}" srcOrd="0" destOrd="0" presId="urn:microsoft.com/office/officeart/2008/layout/RadialCluster"/>
    <dgm:cxn modelId="{1ACF70E4-6556-4E78-88D8-A1AC39287B71}" srcId="{179265A1-72E0-4C68-9C6D-0019ACC39D91}" destId="{9B1B8704-3897-4191-BBC9-D647AF267E29}" srcOrd="0" destOrd="0" parTransId="{1279772E-4CCE-4645-B9C6-B0BDBC992A96}" sibTransId="{B56E0961-1A47-4EE9-BD35-E1BCECCCDE21}"/>
    <dgm:cxn modelId="{395B432D-FB32-497B-AF36-77CED8466065}" type="presOf" srcId="{78ADC4D2-85FB-4958-95E2-786CCA7BBC83}" destId="{C2EB3BF9-DCD8-4468-9725-FCFAE981121A}" srcOrd="0" destOrd="0" presId="urn:microsoft.com/office/officeart/2008/layout/RadialCluster"/>
    <dgm:cxn modelId="{537C1914-E1D4-4198-8D73-1893512AEE94}" srcId="{78ADC4D2-85FB-4958-95E2-786CCA7BBC83}" destId="{F77ADC79-7FCC-409D-B213-CEE81FB5F449}" srcOrd="0" destOrd="0" parTransId="{0D211013-4403-46B6-9D32-9F7F3179559B}" sibTransId="{D64B60D0-3412-4DF1-907D-C8231D1046C2}"/>
    <dgm:cxn modelId="{DF45F8C7-E13E-4AB9-8400-B85BA19E3C96}" type="presOf" srcId="{EFD6E766-1DBF-4D27-9651-10744CB315AF}" destId="{67158B1E-155C-4658-B574-754AC2873385}" srcOrd="0" destOrd="0" presId="urn:microsoft.com/office/officeart/2008/layout/RadialCluster"/>
    <dgm:cxn modelId="{721931EF-B754-4FC6-929A-6013366C9167}" srcId="{9668BA21-5860-477A-A346-9FC36B37B42F}" destId="{64428344-2E23-409B-98BB-30180E11F75A}" srcOrd="3" destOrd="0" parTransId="{68F52C25-8B1E-488E-8C2C-198A96EB6A4C}" sibTransId="{2BE476AA-33D8-4CE1-A92B-43182A3B9742}"/>
    <dgm:cxn modelId="{34541505-C55D-43A0-83E8-F15706D08734}" type="presOf" srcId="{B8046C56-F6FA-46C9-91A7-839261897A42}" destId="{9D41D7AF-DDD9-4237-AB0A-513E2AAD642D}" srcOrd="0" destOrd="3" presId="urn:microsoft.com/office/officeart/2008/layout/RadialCluster"/>
    <dgm:cxn modelId="{682B223E-4162-4E89-B1AB-774777F16A99}" srcId="{9668BA21-5860-477A-A346-9FC36B37B42F}" destId="{8B2ABCED-F199-4ED2-A438-045BAEBF75E3}" srcOrd="0" destOrd="0" parTransId="{6C787BE5-DC44-4FF5-9268-A19DF0D69FD5}" sibTransId="{F09F1104-F43A-4600-BB72-7D0D3CBA3C58}"/>
    <dgm:cxn modelId="{B936DBF7-8923-4BEE-A94B-6A7505C62C7C}" type="presOf" srcId="{9B1B8704-3897-4191-BBC9-D647AF267E29}" destId="{9D41D7AF-DDD9-4237-AB0A-513E2AAD642D}" srcOrd="0" destOrd="1" presId="urn:microsoft.com/office/officeart/2008/layout/RadialCluster"/>
    <dgm:cxn modelId="{9BA0DC52-F247-4ACA-A943-559F85F587F6}" srcId="{9668BA21-5860-477A-A346-9FC36B37B42F}" destId="{619C296F-BA8F-4014-8892-0F38888B541B}" srcOrd="1" destOrd="0" parTransId="{986CB08D-6C45-4048-B0F1-30CFCE0DF8E2}" sibTransId="{9A89D240-B8E6-4F30-B4D6-DF4034967C87}"/>
    <dgm:cxn modelId="{01762594-2326-4D77-B61D-750CDA5DFA2D}" srcId="{9668BA21-5860-477A-A346-9FC36B37B42F}" destId="{4ACA1B39-2F2F-4126-BCCE-0BA105A8D4F4}" srcOrd="2" destOrd="0" parTransId="{CBD10A07-0EF3-4EBD-A26A-1316F0465311}" sibTransId="{570EADC7-50A1-48A0-B070-545B7237D809}"/>
    <dgm:cxn modelId="{4EDCBA47-5C58-469D-913D-CC1D667AF4BA}" type="presOf" srcId="{5B9E5A96-8FFA-4BBE-B675-1DC1918FD653}" destId="{71B9F13A-045B-4EE9-B571-DE9C9482D841}" srcOrd="0" destOrd="0" presId="urn:microsoft.com/office/officeart/2008/layout/RadialCluster"/>
    <dgm:cxn modelId="{304E3FF8-2D4B-4536-9336-5E32106919EB}" type="presOf" srcId="{64428344-2E23-409B-98BB-30180E11F75A}" destId="{10BF2A57-1F1D-4B12-8EA0-5C3B67020F80}" srcOrd="0" destOrd="4" presId="urn:microsoft.com/office/officeart/2008/layout/RadialCluster"/>
    <dgm:cxn modelId="{165D3688-373D-47C6-BB1C-311F7B3F64E1}" srcId="{BBC316A1-890B-405C-BB42-39F1AB804149}" destId="{9C1F60C0-F40F-459C-A837-7214E3046567}" srcOrd="1" destOrd="0" parTransId="{38395BA1-9B42-4970-8AA1-ED0E0C66B994}" sibTransId="{5E62E524-D10E-4F60-B2FB-3388D7CAA112}"/>
    <dgm:cxn modelId="{947C6F04-18B5-4D33-A86D-A35198F45C1D}" type="presOf" srcId="{9668BA21-5860-477A-A346-9FC36B37B42F}" destId="{10BF2A57-1F1D-4B12-8EA0-5C3B67020F80}" srcOrd="0" destOrd="0" presId="urn:microsoft.com/office/officeart/2008/layout/RadialCluster"/>
    <dgm:cxn modelId="{A5702785-E4FB-441E-A430-90F41997893F}" type="presOf" srcId="{2530055E-8F00-4C89-BC6A-7B9185EE5B71}" destId="{2D2FAC15-034B-432F-954B-BEF8497E4993}" srcOrd="0" destOrd="0" presId="urn:microsoft.com/office/officeart/2008/layout/RadialCluster"/>
    <dgm:cxn modelId="{56A4994C-32B7-454D-AA70-2B4229D00C84}" srcId="{36D01A34-898D-4AE2-AF32-B892112BDA00}" destId="{9668BA21-5860-477A-A346-9FC36B37B42F}" srcOrd="0" destOrd="0" parTransId="{5B9E5A96-8FFA-4BBE-B675-1DC1918FD653}" sibTransId="{FBBDE615-261B-41A5-940D-25C9C617D5FD}"/>
    <dgm:cxn modelId="{5FF1ADBD-8E2A-45F2-B9F1-8F11A140A4B8}" type="presOf" srcId="{9C1F60C0-F40F-459C-A837-7214E3046567}" destId="{79A6EBF1-713D-4128-BA7F-B7F79CA601B0}" srcOrd="0" destOrd="0" presId="urn:microsoft.com/office/officeart/2008/layout/RadialCluster"/>
    <dgm:cxn modelId="{1E2AE0EC-59A2-4C03-8616-B83289FEF4F7}" type="presOf" srcId="{F77ADC79-7FCC-409D-B213-CEE81FB5F449}" destId="{62CEFA5C-CE5F-4964-B508-E12752CD75E6}" srcOrd="0" destOrd="0" presId="urn:microsoft.com/office/officeart/2008/layout/RadialCluster"/>
    <dgm:cxn modelId="{357DFFF3-ABCD-4868-B8A0-AB78E85EAE47}" srcId="{EFD6E766-1DBF-4D27-9651-10744CB315AF}" destId="{BBC316A1-890B-405C-BB42-39F1AB804149}" srcOrd="0" destOrd="0" parTransId="{06773DCE-6654-4556-BF16-4877A09FE8D1}" sibTransId="{99190670-7A6D-4E4D-83F2-8D856F4867CE}"/>
    <dgm:cxn modelId="{3ED5B560-4D4D-4427-9B9F-0D803241AEC8}" type="presOf" srcId="{D44092AA-9082-4885-B80B-C8BD8967A444}" destId="{9D41D7AF-DDD9-4237-AB0A-513E2AAD642D}" srcOrd="0" destOrd="2" presId="urn:microsoft.com/office/officeart/2008/layout/RadialCluster"/>
    <dgm:cxn modelId="{D211D83C-F962-45B7-8181-53BAB1B5ABA9}" srcId="{64428344-2E23-409B-98BB-30180E11F75A}" destId="{74931C09-B1AA-458B-AA3F-882CB9BAB6A0}" srcOrd="0" destOrd="0" parTransId="{3FEAA95B-83EC-471A-812B-125FBF7A05AA}" sibTransId="{F96CF402-7248-4A58-AC84-26E1CF25562F}"/>
    <dgm:cxn modelId="{FE98A0C6-91B2-47D9-A68C-D3D192C0725A}" type="presOf" srcId="{36D01A34-898D-4AE2-AF32-B892112BDA00}" destId="{A1BD58A6-5E78-434B-B53B-FCFABB58F66E}" srcOrd="0" destOrd="0" presId="urn:microsoft.com/office/officeart/2008/layout/RadialCluster"/>
    <dgm:cxn modelId="{40AC8DBA-4327-4B36-A124-1513DD98830E}" type="presOf" srcId="{0D211013-4403-46B6-9D32-9F7F3179559B}" destId="{7DD51597-462F-4D8F-AAC3-175032788E61}" srcOrd="0" destOrd="0" presId="urn:microsoft.com/office/officeart/2008/layout/RadialCluster"/>
    <dgm:cxn modelId="{34D4464F-4C06-465F-BC66-A38BF50CD0CD}" type="presParOf" srcId="{67158B1E-155C-4658-B574-754AC2873385}" destId="{EE9B3078-89D2-4F16-927F-440B3BB965C6}" srcOrd="0" destOrd="0" presId="urn:microsoft.com/office/officeart/2008/layout/RadialCluster"/>
    <dgm:cxn modelId="{7F053CD2-04CB-405D-840C-02551DF0FF39}" type="presParOf" srcId="{67158B1E-155C-4658-B574-754AC2873385}" destId="{23A37ADF-799B-425C-B566-9029B084FF6A}" srcOrd="1" destOrd="0" presId="urn:microsoft.com/office/officeart/2008/layout/RadialCluster"/>
    <dgm:cxn modelId="{238F35C7-0DFA-41F2-892D-C373D9801C29}" type="presParOf" srcId="{23A37ADF-799B-425C-B566-9029B084FF6A}" destId="{A1BD58A6-5E78-434B-B53B-FCFABB58F66E}" srcOrd="0" destOrd="0" presId="urn:microsoft.com/office/officeart/2008/layout/RadialCluster"/>
    <dgm:cxn modelId="{DF0DB12C-FE20-41AF-83DF-D5B39DFF5750}" type="presParOf" srcId="{23A37ADF-799B-425C-B566-9029B084FF6A}" destId="{71B9F13A-045B-4EE9-B571-DE9C9482D841}" srcOrd="1" destOrd="0" presId="urn:microsoft.com/office/officeart/2008/layout/RadialCluster"/>
    <dgm:cxn modelId="{310CF7E4-58AC-450D-B6D3-A30DF35BF7AC}" type="presParOf" srcId="{23A37ADF-799B-425C-B566-9029B084FF6A}" destId="{10BF2A57-1F1D-4B12-8EA0-5C3B67020F80}" srcOrd="2" destOrd="0" presId="urn:microsoft.com/office/officeart/2008/layout/RadialCluster"/>
    <dgm:cxn modelId="{7B8125FE-E528-457D-9FBF-754B80D14E9E}" type="presParOf" srcId="{23A37ADF-799B-425C-B566-9029B084FF6A}" destId="{C1C66790-4083-4D76-86BF-06DBA369086A}" srcOrd="3" destOrd="0" presId="urn:microsoft.com/office/officeart/2008/layout/RadialCluster"/>
    <dgm:cxn modelId="{F60E9D18-8031-492C-AA76-B36C97AE030C}" type="presParOf" srcId="{23A37ADF-799B-425C-B566-9029B084FF6A}" destId="{9D41D7AF-DDD9-4237-AB0A-513E2AAD642D}" srcOrd="4" destOrd="0" presId="urn:microsoft.com/office/officeart/2008/layout/RadialCluster"/>
    <dgm:cxn modelId="{1BA6D89E-0729-47EE-BCFA-31AC47FE087C}" type="presParOf" srcId="{67158B1E-155C-4658-B574-754AC2873385}" destId="{21EC304F-97E4-4A7E-ADD1-BC45911C7A79}" srcOrd="2" destOrd="0" presId="urn:microsoft.com/office/officeart/2008/layout/RadialCluster"/>
    <dgm:cxn modelId="{B5345E22-03FE-40F2-A2C1-7ED00B8D4600}" type="presParOf" srcId="{67158B1E-155C-4658-B574-754AC2873385}" destId="{DAEBCF45-A879-4512-83E4-4E3BAEA88E09}" srcOrd="3" destOrd="0" presId="urn:microsoft.com/office/officeart/2008/layout/RadialCluster"/>
    <dgm:cxn modelId="{2C1A064E-28DA-4F91-B9C8-261DEA5D10EF}" type="presParOf" srcId="{DAEBCF45-A879-4512-83E4-4E3BAEA88E09}" destId="{79A6EBF1-713D-4128-BA7F-B7F79CA601B0}" srcOrd="0" destOrd="0" presId="urn:microsoft.com/office/officeart/2008/layout/RadialCluster"/>
    <dgm:cxn modelId="{2BB9A1AD-CB9D-4894-B6BE-E21B2B319424}" type="presParOf" srcId="{67158B1E-155C-4658-B574-754AC2873385}" destId="{EF6A3C73-DD9C-4A53-BD08-D49393852FD1}" srcOrd="4" destOrd="0" presId="urn:microsoft.com/office/officeart/2008/layout/RadialCluster"/>
    <dgm:cxn modelId="{6F8FD3B7-0912-42DA-94A7-F69C834AC75F}" type="presParOf" srcId="{67158B1E-155C-4658-B574-754AC2873385}" destId="{FBC911C4-639C-483E-8E2D-DF41B570FC88}" srcOrd="5" destOrd="0" presId="urn:microsoft.com/office/officeart/2008/layout/RadialCluster"/>
    <dgm:cxn modelId="{29BC5A16-4E4D-49A5-8992-0DFAA833E813}" type="presParOf" srcId="{FBC911C4-639C-483E-8E2D-DF41B570FC88}" destId="{C2EB3BF9-DCD8-4468-9725-FCFAE981121A}" srcOrd="0" destOrd="0" presId="urn:microsoft.com/office/officeart/2008/layout/RadialCluster"/>
    <dgm:cxn modelId="{17B89D2D-C843-408F-9776-2103285F105A}" type="presParOf" srcId="{FBC911C4-639C-483E-8E2D-DF41B570FC88}" destId="{7DD51597-462F-4D8F-AAC3-175032788E61}" srcOrd="1" destOrd="0" presId="urn:microsoft.com/office/officeart/2008/layout/RadialCluster"/>
    <dgm:cxn modelId="{C6D40558-4F17-4B68-845A-BA89912103C8}" type="presParOf" srcId="{FBC911C4-639C-483E-8E2D-DF41B570FC88}" destId="{62CEFA5C-CE5F-4964-B508-E12752CD75E6}" srcOrd="2" destOrd="0" presId="urn:microsoft.com/office/officeart/2008/layout/RadialCluster"/>
    <dgm:cxn modelId="{DF075E28-B0E6-49ED-BC6E-DFC4B818B99D}" type="presParOf" srcId="{FBC911C4-639C-483E-8E2D-DF41B570FC88}" destId="{F3BF923F-E4AE-4571-BC7E-D401077190D9}" srcOrd="3" destOrd="0" presId="urn:microsoft.com/office/officeart/2008/layout/RadialCluster"/>
    <dgm:cxn modelId="{5DEDDB07-3343-4ACA-BDFA-50606AC0E503}" type="presParOf" srcId="{FBC911C4-639C-483E-8E2D-DF41B570FC88}" destId="{23C89230-13C4-410E-A2B9-57543BC730A0}" srcOrd="4" destOrd="0" presId="urn:microsoft.com/office/officeart/2008/layout/RadialCluster"/>
    <dgm:cxn modelId="{03E7EDE9-66E2-4575-8A68-92F13D52F2D9}" type="presParOf" srcId="{67158B1E-155C-4658-B574-754AC2873385}" destId="{2D2FAC15-034B-432F-954B-BEF8497E49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51C42-991A-4C3C-9B01-1516BAA65AD7}">
      <dsp:nvSpPr>
        <dsp:cNvPr id="0" name=""/>
        <dsp:cNvSpPr/>
      </dsp:nvSpPr>
      <dsp:spPr>
        <a:xfrm>
          <a:off x="3225554" y="1329547"/>
          <a:ext cx="1670219" cy="945010"/>
        </a:xfrm>
        <a:prstGeom prst="roundRect">
          <a:avLst/>
        </a:prstGeom>
        <a:solidFill>
          <a:srgbClr val="5F5F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>
              <a:solidFill>
                <a:srgbClr val="DBDBDB"/>
              </a:solidFill>
            </a:rPr>
            <a:t>3. API</a:t>
          </a:r>
          <a:endParaRPr lang="de-DE" sz="3500" kern="1200" dirty="0">
            <a:solidFill>
              <a:srgbClr val="DBDBDB"/>
            </a:solidFill>
          </a:endParaRPr>
        </a:p>
      </dsp:txBody>
      <dsp:txXfrm>
        <a:off x="3271686" y="1375679"/>
        <a:ext cx="1577955" cy="852746"/>
      </dsp:txXfrm>
    </dsp:sp>
    <dsp:sp modelId="{0EF33C62-12CB-4727-8412-F912319CA611}">
      <dsp:nvSpPr>
        <dsp:cNvPr id="0" name=""/>
        <dsp:cNvSpPr/>
      </dsp:nvSpPr>
      <dsp:spPr>
        <a:xfrm rot="1742681">
          <a:off x="4848008" y="2450209"/>
          <a:ext cx="7596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9627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C444E-64B8-499E-A74D-6C7149FCBEC5}">
      <dsp:nvSpPr>
        <dsp:cNvPr id="0" name=""/>
        <dsp:cNvSpPr/>
      </dsp:nvSpPr>
      <dsp:spPr>
        <a:xfrm>
          <a:off x="5163652" y="2634605"/>
          <a:ext cx="1758692" cy="536589"/>
        </a:xfrm>
        <a:prstGeom prst="roundRect">
          <a:avLst/>
        </a:prstGeom>
        <a:solidFill>
          <a:srgbClr val="5F5F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solidFill>
                <a:srgbClr val="DBDBDB"/>
              </a:solidFill>
            </a:rPr>
            <a:t>5. </a:t>
          </a:r>
          <a:r>
            <a:rPr lang="de-DE" sz="2600" kern="1200" dirty="0" smtClean="0">
              <a:solidFill>
                <a:srgbClr val="DBDBDB"/>
              </a:solidFill>
            </a:rPr>
            <a:t>Webseite</a:t>
          </a:r>
          <a:endParaRPr lang="de-DE" sz="2600" kern="1200" dirty="0">
            <a:solidFill>
              <a:srgbClr val="DBDBDB"/>
            </a:solidFill>
          </a:endParaRPr>
        </a:p>
      </dsp:txBody>
      <dsp:txXfrm>
        <a:off x="5189846" y="2660799"/>
        <a:ext cx="1706304" cy="484201"/>
      </dsp:txXfrm>
    </dsp:sp>
    <dsp:sp modelId="{5CA03A76-AAAF-4ECF-B47B-48432BFB9546}">
      <dsp:nvSpPr>
        <dsp:cNvPr id="0" name=""/>
        <dsp:cNvSpPr/>
      </dsp:nvSpPr>
      <dsp:spPr>
        <a:xfrm rot="16252204">
          <a:off x="3893750" y="1152793"/>
          <a:ext cx="3535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548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6448C-F44B-44F7-B374-EB3303AE2DEB}">
      <dsp:nvSpPr>
        <dsp:cNvPr id="0" name=""/>
        <dsp:cNvSpPr/>
      </dsp:nvSpPr>
      <dsp:spPr>
        <a:xfrm>
          <a:off x="3217840" y="258329"/>
          <a:ext cx="1721636" cy="717710"/>
        </a:xfrm>
        <a:prstGeom prst="roundRect">
          <a:avLst/>
        </a:prstGeom>
        <a:solidFill>
          <a:srgbClr val="5F5F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>
              <a:solidFill>
                <a:srgbClr val="DBDBDB"/>
              </a:solidFill>
            </a:rPr>
            <a:t>2. MySQL</a:t>
          </a:r>
          <a:endParaRPr lang="de-DE" sz="2700" kern="1200" dirty="0">
            <a:solidFill>
              <a:srgbClr val="DBDBDB"/>
            </a:solidFill>
          </a:endParaRPr>
        </a:p>
      </dsp:txBody>
      <dsp:txXfrm>
        <a:off x="3252876" y="293365"/>
        <a:ext cx="1651564" cy="647638"/>
      </dsp:txXfrm>
    </dsp:sp>
    <dsp:sp modelId="{A9AC8A55-AED8-4473-8F34-FF664FBBB7F0}">
      <dsp:nvSpPr>
        <dsp:cNvPr id="0" name=""/>
        <dsp:cNvSpPr/>
      </dsp:nvSpPr>
      <dsp:spPr>
        <a:xfrm rot="8956225">
          <a:off x="2610705" y="2454570"/>
          <a:ext cx="7045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568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558D9-351B-471E-9C43-4B4634A88B16}">
      <dsp:nvSpPr>
        <dsp:cNvPr id="0" name=""/>
        <dsp:cNvSpPr/>
      </dsp:nvSpPr>
      <dsp:spPr>
        <a:xfrm>
          <a:off x="1298027" y="2634583"/>
          <a:ext cx="1869922" cy="507880"/>
        </a:xfrm>
        <a:prstGeom prst="roundRect">
          <a:avLst/>
        </a:prstGeom>
        <a:solidFill>
          <a:srgbClr val="5F5F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>
              <a:solidFill>
                <a:srgbClr val="DBDBDB"/>
              </a:solidFill>
            </a:rPr>
            <a:t>4. </a:t>
          </a:r>
          <a:r>
            <a:rPr lang="de-DE" sz="2500" kern="1200" dirty="0" err="1" smtClean="0">
              <a:solidFill>
                <a:srgbClr val="DBDBDB"/>
              </a:solidFill>
            </a:rPr>
            <a:t>Sencha</a:t>
          </a:r>
          <a:endParaRPr lang="de-DE" sz="2500" kern="1200" dirty="0">
            <a:solidFill>
              <a:srgbClr val="DBDBDB"/>
            </a:solidFill>
          </a:endParaRPr>
        </a:p>
      </dsp:txBody>
      <dsp:txXfrm>
        <a:off x="1322820" y="2659376"/>
        <a:ext cx="1820336" cy="458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AC15-034B-432F-954B-BEF8497E4993}">
      <dsp:nvSpPr>
        <dsp:cNvPr id="0" name=""/>
        <dsp:cNvSpPr/>
      </dsp:nvSpPr>
      <dsp:spPr>
        <a:xfrm rot="9682383">
          <a:off x="2600782" y="3897112"/>
          <a:ext cx="1236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6247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A3C73-DD9C-4A53-BD08-D49393852FD1}">
      <dsp:nvSpPr>
        <dsp:cNvPr id="0" name=""/>
        <dsp:cNvSpPr/>
      </dsp:nvSpPr>
      <dsp:spPr>
        <a:xfrm rot="934273">
          <a:off x="5171374" y="3861934"/>
          <a:ext cx="1512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2249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C304F-97E4-4A7E-ADD1-BC45911C7A79}">
      <dsp:nvSpPr>
        <dsp:cNvPr id="0" name=""/>
        <dsp:cNvSpPr/>
      </dsp:nvSpPr>
      <dsp:spPr>
        <a:xfrm rot="16230090">
          <a:off x="4104070" y="2324073"/>
          <a:ext cx="8156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5603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B3078-89D2-4F16-927F-440B3BB965C6}">
      <dsp:nvSpPr>
        <dsp:cNvPr id="0" name=""/>
        <dsp:cNvSpPr/>
      </dsp:nvSpPr>
      <dsp:spPr>
        <a:xfrm>
          <a:off x="3804651" y="2731859"/>
          <a:ext cx="1394474" cy="1465618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rgbClr val="75CD00"/>
              </a:solidFill>
            </a:rPr>
            <a:t>index.html</a:t>
          </a:r>
          <a:endParaRPr lang="de-DE" sz="2100" kern="1200" dirty="0">
            <a:solidFill>
              <a:srgbClr val="75CD00"/>
            </a:solidFill>
          </a:endParaRPr>
        </a:p>
      </dsp:txBody>
      <dsp:txXfrm>
        <a:off x="3872724" y="2799932"/>
        <a:ext cx="1258328" cy="1329472"/>
      </dsp:txXfrm>
    </dsp:sp>
    <dsp:sp modelId="{A1BD58A6-5E78-434B-B53B-FCFABB58F66E}">
      <dsp:nvSpPr>
        <dsp:cNvPr id="0" name=""/>
        <dsp:cNvSpPr/>
      </dsp:nvSpPr>
      <dsp:spPr>
        <a:xfrm>
          <a:off x="4130364" y="1252065"/>
          <a:ext cx="775968" cy="664222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solidFill>
                <a:srgbClr val="75CD00"/>
              </a:solidFill>
            </a:rPr>
            <a:t>js</a:t>
          </a:r>
          <a:endParaRPr lang="de-DE" sz="2000" kern="1200" dirty="0">
            <a:solidFill>
              <a:srgbClr val="75CD00"/>
            </a:solidFill>
          </a:endParaRPr>
        </a:p>
      </dsp:txBody>
      <dsp:txXfrm>
        <a:off x="4162789" y="1284490"/>
        <a:ext cx="711118" cy="599372"/>
      </dsp:txXfrm>
    </dsp:sp>
    <dsp:sp modelId="{71B9F13A-045B-4EE9-B571-DE9C9482D841}">
      <dsp:nvSpPr>
        <dsp:cNvPr id="0" name=""/>
        <dsp:cNvSpPr/>
      </dsp:nvSpPr>
      <dsp:spPr>
        <a:xfrm rot="21146522">
          <a:off x="4899434" y="1428251"/>
          <a:ext cx="1588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8181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F2A57-1F1D-4B12-8EA0-5C3B67020F80}">
      <dsp:nvSpPr>
        <dsp:cNvPr id="0" name=""/>
        <dsp:cNvSpPr/>
      </dsp:nvSpPr>
      <dsp:spPr>
        <a:xfrm rot="10800000" flipV="1">
          <a:off x="6480717" y="325501"/>
          <a:ext cx="1762727" cy="1762727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>
              <a:solidFill>
                <a:srgbClr val="75CD00"/>
              </a:solidFill>
            </a:rPr>
            <a:t>application</a:t>
          </a:r>
          <a:r>
            <a:rPr lang="de-DE" sz="1800" kern="1200" dirty="0" smtClean="0">
              <a:solidFill>
                <a:srgbClr val="75CD00"/>
              </a:solidFill>
            </a:rPr>
            <a:t> </a:t>
          </a:r>
          <a:endParaRPr lang="de-DE" sz="1800" kern="1200" dirty="0">
            <a:solidFill>
              <a:srgbClr val="75CD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>
              <a:solidFill>
                <a:srgbClr val="DBDBDB"/>
              </a:solidFill>
            </a:rPr>
            <a:t>event.menubar</a:t>
          </a:r>
          <a:endParaRPr lang="de-DE" sz="1400" kern="1200" dirty="0">
            <a:solidFill>
              <a:srgbClr val="DBDBDB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>
              <a:solidFill>
                <a:srgbClr val="DBDBDB"/>
              </a:solidFill>
            </a:rPr>
            <a:t>event.menusearch</a:t>
          </a:r>
          <a:endParaRPr lang="de-DE" sz="1400" kern="1200" dirty="0">
            <a:solidFill>
              <a:srgbClr val="DBDBDB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>
              <a:solidFill>
                <a:srgbClr val="DBDBDB"/>
              </a:solidFill>
            </a:rPr>
            <a:t>event.eventlist</a:t>
          </a:r>
          <a:endParaRPr lang="de-DE" sz="1400" kern="1200" dirty="0">
            <a:solidFill>
              <a:srgbClr val="DBDBDB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>
              <a:solidFill>
                <a:srgbClr val="DBDBDB"/>
              </a:solidFill>
            </a:rPr>
            <a:t>event.eventcreate</a:t>
          </a:r>
          <a:endParaRPr lang="de-DE" sz="1400" kern="1200" dirty="0">
            <a:solidFill>
              <a:srgbClr val="DBDBDB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>
              <a:solidFill>
                <a:srgbClr val="DBDBDB"/>
              </a:solidFill>
            </a:rPr>
            <a:t>event.eventvalidation</a:t>
          </a:r>
          <a:endParaRPr lang="de-DE" sz="1400" kern="1200" dirty="0">
            <a:solidFill>
              <a:srgbClr val="DBDBDB"/>
            </a:solidFill>
          </a:endParaRPr>
        </a:p>
      </dsp:txBody>
      <dsp:txXfrm rot="-10800000">
        <a:off x="6566766" y="411550"/>
        <a:ext cx="1590629" cy="1590629"/>
      </dsp:txXfrm>
    </dsp:sp>
    <dsp:sp modelId="{C1C66790-4083-4D76-86BF-06DBA369086A}">
      <dsp:nvSpPr>
        <dsp:cNvPr id="0" name=""/>
        <dsp:cNvSpPr/>
      </dsp:nvSpPr>
      <dsp:spPr>
        <a:xfrm rot="11212235">
          <a:off x="2549128" y="1442506"/>
          <a:ext cx="15869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6934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1D7AF-DDD9-4237-AB0A-513E2AAD642D}">
      <dsp:nvSpPr>
        <dsp:cNvPr id="0" name=""/>
        <dsp:cNvSpPr/>
      </dsp:nvSpPr>
      <dsp:spPr>
        <a:xfrm>
          <a:off x="792099" y="360025"/>
          <a:ext cx="1762727" cy="1762727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>
              <a:solidFill>
                <a:srgbClr val="75CD00"/>
              </a:solidFill>
            </a:rPr>
            <a:t>Jquery</a:t>
          </a:r>
          <a:endParaRPr lang="de-DE" sz="1800" kern="1200" dirty="0">
            <a:solidFill>
              <a:srgbClr val="75CD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>
              <a:solidFill>
                <a:srgbClr val="DBDBDB"/>
              </a:solidFill>
            </a:rPr>
            <a:t>jquery.blockUI</a:t>
          </a:r>
          <a:endParaRPr lang="de-DE" sz="1400" kern="1200" dirty="0">
            <a:solidFill>
              <a:srgbClr val="DBDBDB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DBDBDB"/>
              </a:solidFill>
            </a:rPr>
            <a:t>jquery-1.10.2</a:t>
          </a:r>
          <a:endParaRPr lang="de-DE" sz="1400" kern="1200" dirty="0">
            <a:solidFill>
              <a:srgbClr val="DBDBDB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DBDBDB"/>
              </a:solidFill>
            </a:rPr>
            <a:t>jquery-ui-1.10.4.custom</a:t>
          </a:r>
          <a:endParaRPr lang="de-DE" sz="1400" kern="1200" dirty="0">
            <a:solidFill>
              <a:srgbClr val="DBDBDB"/>
            </a:solidFill>
          </a:endParaRPr>
        </a:p>
      </dsp:txBody>
      <dsp:txXfrm>
        <a:off x="878148" y="446074"/>
        <a:ext cx="1590629" cy="1590629"/>
      </dsp:txXfrm>
    </dsp:sp>
    <dsp:sp modelId="{79A6EBF1-713D-4128-BA7F-B7F79CA601B0}">
      <dsp:nvSpPr>
        <dsp:cNvPr id="0" name=""/>
        <dsp:cNvSpPr/>
      </dsp:nvSpPr>
      <dsp:spPr>
        <a:xfrm>
          <a:off x="6655872" y="3816426"/>
          <a:ext cx="688943" cy="688943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solidFill>
                <a:srgbClr val="75CD00"/>
              </a:solidFill>
            </a:rPr>
            <a:t>img</a:t>
          </a:r>
          <a:endParaRPr lang="de-DE" sz="2000" kern="1200" dirty="0">
            <a:solidFill>
              <a:srgbClr val="75CD00"/>
            </a:solidFill>
          </a:endParaRPr>
        </a:p>
      </dsp:txBody>
      <dsp:txXfrm>
        <a:off x="6689503" y="3850057"/>
        <a:ext cx="621681" cy="621681"/>
      </dsp:txXfrm>
    </dsp:sp>
    <dsp:sp modelId="{C2EB3BF9-DCD8-4468-9725-FCFAE981121A}">
      <dsp:nvSpPr>
        <dsp:cNvPr id="0" name=""/>
        <dsp:cNvSpPr/>
      </dsp:nvSpPr>
      <dsp:spPr>
        <a:xfrm>
          <a:off x="1944217" y="3866180"/>
          <a:ext cx="688943" cy="688943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solidFill>
                <a:srgbClr val="75CD00"/>
              </a:solidFill>
            </a:rPr>
            <a:t>css</a:t>
          </a:r>
          <a:endParaRPr lang="de-DE" sz="2000" kern="1200" dirty="0">
            <a:solidFill>
              <a:srgbClr val="75CD00"/>
            </a:solidFill>
          </a:endParaRPr>
        </a:p>
      </dsp:txBody>
      <dsp:txXfrm>
        <a:off x="1977848" y="3899811"/>
        <a:ext cx="621681" cy="621681"/>
      </dsp:txXfrm>
    </dsp:sp>
    <dsp:sp modelId="{7DD51597-462F-4D8F-AAC3-175032788E61}">
      <dsp:nvSpPr>
        <dsp:cNvPr id="0" name=""/>
        <dsp:cNvSpPr/>
      </dsp:nvSpPr>
      <dsp:spPr>
        <a:xfrm rot="9962092">
          <a:off x="1443437" y="4357649"/>
          <a:ext cx="5082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8291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EFA5C-CE5F-4964-B508-E12752CD75E6}">
      <dsp:nvSpPr>
        <dsp:cNvPr id="0" name=""/>
        <dsp:cNvSpPr/>
      </dsp:nvSpPr>
      <dsp:spPr>
        <a:xfrm>
          <a:off x="7198" y="4300456"/>
          <a:ext cx="1443750" cy="596087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rgbClr val="DBDBDB"/>
              </a:solidFill>
            </a:rPr>
            <a:t>desktop2.css</a:t>
          </a:r>
          <a:endParaRPr lang="de-DE" sz="1400" kern="1200" dirty="0">
            <a:solidFill>
              <a:srgbClr val="DBDBDB"/>
            </a:solidFill>
          </a:endParaRPr>
        </a:p>
      </dsp:txBody>
      <dsp:txXfrm>
        <a:off x="36297" y="4329555"/>
        <a:ext cx="1385552" cy="537889"/>
      </dsp:txXfrm>
    </dsp:sp>
    <dsp:sp modelId="{F3BF923F-E4AE-4571-BC7E-D401077190D9}">
      <dsp:nvSpPr>
        <dsp:cNvPr id="0" name=""/>
        <dsp:cNvSpPr/>
      </dsp:nvSpPr>
      <dsp:spPr>
        <a:xfrm rot="11459406">
          <a:off x="1495228" y="4100561"/>
          <a:ext cx="453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3143" y="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89230-13C4-410E-A2B9-57543BC730A0}">
      <dsp:nvSpPr>
        <dsp:cNvPr id="0" name=""/>
        <dsp:cNvSpPr/>
      </dsp:nvSpPr>
      <dsp:spPr>
        <a:xfrm>
          <a:off x="1" y="3600381"/>
          <a:ext cx="1499382" cy="622791"/>
        </a:xfrm>
        <a:prstGeom prst="roundRect">
          <a:avLst/>
        </a:prstGeom>
        <a:solidFill>
          <a:srgbClr val="3434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rgbClr val="DBDBDB"/>
              </a:solidFill>
            </a:rPr>
            <a:t>jquery-ui-1.10.4.custom</a:t>
          </a:r>
          <a:endParaRPr lang="de-DE" sz="1400" kern="1200" dirty="0">
            <a:solidFill>
              <a:srgbClr val="DBDBDB"/>
            </a:solidFill>
          </a:endParaRPr>
        </a:p>
      </dsp:txBody>
      <dsp:txXfrm>
        <a:off x="30403" y="3630783"/>
        <a:ext cx="1438578" cy="56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2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5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title</a:t>
            </a:r>
            <a:r>
              <a:rPr lang="de-DE"/>
              <a:t> Aufruf Events</a:t>
            </a:r>
            <a:endParaRPr lang="de-DE" dirty="0"/>
          </a:p>
          <a:p>
            <a:endParaRPr lang="de-DE" dirty="0"/>
          </a:p>
          <a:p>
            <a:r>
              <a:rPr lang="de-DE"/>
              <a:t>User-&gt;Browser: Seitenaufruf</a:t>
            </a:r>
            <a:endParaRPr lang="de-DE" dirty="0"/>
          </a:p>
          <a:p>
            <a:r>
              <a:rPr lang="de-DE"/>
              <a:t>Browser-&gt;app.js: Anfordern</a:t>
            </a:r>
            <a:endParaRPr lang="de-DE" dirty="0"/>
          </a:p>
          <a:p>
            <a:r>
              <a:rPr lang="de-DE"/>
              <a:t>app.js-&gt; </a:t>
            </a:r>
            <a:r>
              <a:rPr lang="de-DE" smtClean="0"/>
              <a:t>EventListCtrl</a:t>
            </a:r>
            <a:r>
              <a:rPr lang="de-DE"/>
              <a:t>:  </a:t>
            </a:r>
            <a:r>
              <a:rPr lang="de-DE" smtClean="0"/>
              <a:t>launch</a:t>
            </a:r>
            <a:r>
              <a:rPr lang="de-DE" dirty="0"/>
              <a:t>()</a:t>
            </a:r>
          </a:p>
          <a:p>
            <a:r>
              <a:rPr lang="de-DE"/>
              <a:t>EventListCtrl- </a:t>
            </a:r>
            <a:r>
              <a:rPr lang="de-DE" smtClean="0"/>
              <a:t>&gt;</a:t>
            </a:r>
            <a:r>
              <a:rPr lang="de-DE" dirty="0" err="1"/>
              <a:t>EventStore</a:t>
            </a:r>
            <a:r>
              <a:rPr lang="de-DE"/>
              <a:t>: </a:t>
            </a:r>
            <a:r>
              <a:rPr lang="de-DE" smtClean="0"/>
              <a:t>load()</a:t>
            </a:r>
            <a:endParaRPr lang="de-DE" dirty="0"/>
          </a:p>
          <a:p>
            <a:r>
              <a:rPr lang="de-DE"/>
              <a:t>EventStore-&gt;EventModel: Abfrage der Datenstruktur</a:t>
            </a:r>
            <a:endParaRPr lang="de-DE" dirty="0"/>
          </a:p>
          <a:p>
            <a:r>
              <a:rPr lang="de-DE" smtClean="0"/>
              <a:t>EventModel-&gt;</a:t>
            </a:r>
            <a:r>
              <a:rPr lang="de-DE" dirty="0"/>
              <a:t>REST-</a:t>
            </a:r>
            <a:r>
              <a:rPr lang="de-DE" dirty="0" err="1"/>
              <a:t>WebService</a:t>
            </a:r>
            <a:r>
              <a:rPr lang="de-DE"/>
              <a:t>: Proxy Abfrage der Events</a:t>
            </a:r>
            <a:endParaRPr lang="de-DE" dirty="0"/>
          </a:p>
          <a:p>
            <a:r>
              <a:rPr lang="de-DE" smtClean="0"/>
              <a:t>REST-WebService-&gt;EventModel</a:t>
            </a:r>
            <a:r>
              <a:rPr lang="de-DE" dirty="0"/>
              <a:t>:</a:t>
            </a:r>
            <a:r>
              <a:rPr lang="de-DE"/>
              <a:t> Zuordnung JSON-Response in Felder</a:t>
            </a:r>
            <a:endParaRPr lang="de-DE" dirty="0"/>
          </a:p>
          <a:p>
            <a:r>
              <a:rPr lang="de-DE" smtClean="0"/>
              <a:t>EventModel-&gt;</a:t>
            </a:r>
            <a:r>
              <a:rPr lang="de-DE" dirty="0" err="1"/>
              <a:t>EventStore</a:t>
            </a:r>
            <a:r>
              <a:rPr lang="de-DE"/>
              <a:t>: Speicherung in Store</a:t>
            </a:r>
            <a:endParaRPr lang="de-DE" dirty="0"/>
          </a:p>
          <a:p>
            <a:r>
              <a:rPr lang="de-DE" smtClean="0"/>
              <a:t>EventStore-&gt; EventListView</a:t>
            </a:r>
            <a:r>
              <a:rPr lang="de-DE" dirty="0"/>
              <a:t>:</a:t>
            </a:r>
            <a:r>
              <a:rPr lang="de-DE"/>
              <a:t> Befuellen mit den abgefragten Daten</a:t>
            </a:r>
            <a:endParaRPr lang="de-DE" dirty="0"/>
          </a:p>
          <a:p>
            <a:r>
              <a:rPr lang="de-DE"/>
              <a:t>EventListView-&gt;Browser: Anzeige der Daten</a:t>
            </a:r>
            <a:endParaRPr lang="de-DE" dirty="0"/>
          </a:p>
          <a:p>
            <a:r>
              <a:rPr lang="de-DE"/>
              <a:t>Browser-&gt;User: Darstellung</a:t>
            </a:r>
            <a:endParaRPr lang="de-DE" dirty="0"/>
          </a:p>
          <a:p>
            <a:r>
              <a:rPr lang="de-DE"/>
              <a:t>https://www.websequencediagrams.com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 Controller pro Klasse: nach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mvc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</a:t>
            </a:r>
            <a:r>
              <a:rPr lang="de-DE" baseline="0" dirty="0" smtClean="0"/>
              <a:t> lehre, doppelte </a:t>
            </a:r>
            <a:r>
              <a:rPr lang="de-DE" baseline="0" dirty="0" err="1" smtClean="0"/>
              <a:t>standardmethoden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überladungen</a:t>
            </a:r>
            <a:r>
              <a:rPr lang="de-DE" baseline="0" dirty="0" smtClean="0"/>
              <a:t> vermeiden)</a:t>
            </a:r>
            <a:endParaRPr lang="de-D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Store: </a:t>
            </a:r>
            <a:r>
              <a:rPr lang="de-DE" dirty="0" err="1" smtClean="0"/>
              <a:t>autoload</a:t>
            </a:r>
            <a:r>
              <a:rPr lang="de-DE" dirty="0" smtClean="0"/>
              <a:t>: </a:t>
            </a:r>
            <a:r>
              <a:rPr lang="de-DE" dirty="0" err="1" smtClean="0"/>
              <a:t>false</a:t>
            </a:r>
            <a:r>
              <a:rPr lang="de-DE" dirty="0" smtClean="0"/>
              <a:t> , weil nachgelagerte </a:t>
            </a:r>
            <a:r>
              <a:rPr lang="de-DE" dirty="0" err="1" smtClean="0"/>
              <a:t>inhalte</a:t>
            </a:r>
            <a:r>
              <a:rPr lang="de-DE" dirty="0" smtClean="0"/>
              <a:t> nicht komplett sondern dynamisch nachgeladen werden (</a:t>
            </a:r>
            <a:r>
              <a:rPr lang="de-DE" dirty="0" err="1" smtClean="0"/>
              <a:t>trafficreduzierung</a:t>
            </a:r>
            <a:r>
              <a:rPr lang="de-DE" dirty="0" smtClean="0"/>
              <a:t>)</a:t>
            </a:r>
          </a:p>
          <a:p>
            <a:r>
              <a:rPr lang="de-DE" smtClean="0"/>
              <a:t>Vermeidung </a:t>
            </a:r>
            <a:r>
              <a:rPr lang="de-DE" dirty="0" smtClean="0"/>
              <a:t>von „</a:t>
            </a:r>
            <a:r>
              <a:rPr lang="de-DE" dirty="0" err="1" smtClean="0"/>
              <a:t>itemtap</a:t>
            </a:r>
            <a:r>
              <a:rPr lang="de-DE" dirty="0" smtClean="0"/>
              <a:t>“, da dies sowohl bei </a:t>
            </a:r>
            <a:r>
              <a:rPr lang="de-DE" dirty="0" err="1" smtClean="0"/>
              <a:t>itemsingletap</a:t>
            </a:r>
            <a:r>
              <a:rPr lang="de-DE" baseline="0" dirty="0" smtClean="0"/>
              <a:t> als auch beim </a:t>
            </a:r>
            <a:r>
              <a:rPr lang="de-DE" baseline="0" dirty="0" err="1" smtClean="0"/>
              <a:t>itemdoubletap</a:t>
            </a:r>
            <a:r>
              <a:rPr lang="de-DE" baseline="0" dirty="0" smtClean="0"/>
              <a:t> ausgelöst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2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9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64319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51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0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52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72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5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15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33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53752"/>
            <a:ext cx="7776864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6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1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807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656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51521" y="6628656"/>
            <a:ext cx="43434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2014,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Maik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Godinho, Nina Ziegler, Denis Kündgen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285099" y="6629400"/>
            <a:ext cx="630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</a:rPr>
              <a:t>Seite 	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de-DE" sz="11500" i="1" dirty="0" smtClean="0">
                <a:solidFill>
                  <a:srgbClr val="75CD00"/>
                </a:solidFill>
                <a:latin typeface="Arial" pitchFamily="34" charset="0"/>
                <a:cs typeface="Arial" pitchFamily="34" charset="0"/>
              </a:rPr>
              <a:t>pick-</a:t>
            </a:r>
            <a:r>
              <a:rPr lang="de-DE" sz="11500" i="1" dirty="0" err="1" smtClean="0">
                <a:solidFill>
                  <a:srgbClr val="75CD00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de-DE" sz="11500" i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de-DE" sz="11500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1500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Präsentation Web &amp; Mobile Development - </a:t>
            </a:r>
            <a:endParaRPr lang="de-DE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e-DE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2987824" y="2567335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424064" y="3604436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1942226" y="3876005"/>
            <a:ext cx="2989814" cy="273075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3" y="1341785"/>
            <a:ext cx="8830694" cy="478437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auto">
          <a:xfrm>
            <a:off x="1547664" y="3645024"/>
            <a:ext cx="1872208" cy="263537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2816"/>
            <a:ext cx="8564435" cy="367240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4648200" y="3933056"/>
            <a:ext cx="2876128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" y="1417638"/>
            <a:ext cx="8096696" cy="461171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2339752" y="3291445"/>
            <a:ext cx="2876128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055912" y="4149080"/>
            <a:ext cx="6116488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endParaRPr lang="de-DE" dirty="0"/>
          </a:p>
        </p:txBody>
      </p:sp>
      <p:pic>
        <p:nvPicPr>
          <p:cNvPr id="1028" name="Picture 4" descr="https://www.websequencediagrams.com/index.php?png=mscrCigk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26" y="1628800"/>
            <a:ext cx="9215852" cy="38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65103"/>
            <a:ext cx="4572156" cy="562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9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endParaRPr lang="de-DE" dirty="0"/>
          </a:p>
        </p:txBody>
      </p:sp>
      <p:sp>
        <p:nvSpPr>
          <p:cNvPr id="6" name="Vertikaler Textplatzhalt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Je ein Controller pro Klasse</a:t>
            </a:r>
          </a:p>
          <a:p>
            <a:r>
              <a:rPr lang="de-DE" dirty="0" err="1" smtClean="0"/>
              <a:t>store</a:t>
            </a:r>
            <a:r>
              <a:rPr lang="de-DE" dirty="0" smtClean="0"/>
              <a:t>: „</a:t>
            </a:r>
            <a:r>
              <a:rPr lang="de-DE" dirty="0" err="1" smtClean="0"/>
              <a:t>autoload</a:t>
            </a:r>
            <a:r>
              <a:rPr lang="de-DE" dirty="0" smtClean="0"/>
              <a:t>: </a:t>
            </a:r>
            <a:r>
              <a:rPr lang="de-DE" dirty="0" err="1" smtClean="0"/>
              <a:t>false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Mehrere Events, kein </a:t>
            </a:r>
            <a:r>
              <a:rPr lang="de-DE" dirty="0" err="1" smtClean="0"/>
              <a:t>itemtap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167854"/>
            <a:ext cx="714228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Webseite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3275856" y="2924944"/>
            <a:ext cx="2736304" cy="136815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000625061"/>
              </p:ext>
            </p:extLst>
          </p:nvPr>
        </p:nvGraphicFramePr>
        <p:xfrm>
          <a:off x="179512" y="1340768"/>
          <a:ext cx="88569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3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2990731"/>
              </p:ext>
            </p:extLst>
          </p:nvPr>
        </p:nvGraphicFramePr>
        <p:xfrm>
          <a:off x="385961" y="2090548"/>
          <a:ext cx="8218487" cy="357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6"/>
          <p:cNvGrpSpPr/>
          <p:nvPr/>
        </p:nvGrpSpPr>
        <p:grpSpPr>
          <a:xfrm>
            <a:off x="3501164" y="1266191"/>
            <a:ext cx="1934932" cy="650641"/>
            <a:chOff x="3020139" y="60729"/>
            <a:chExt cx="2078949" cy="866665"/>
          </a:xfrm>
          <a:solidFill>
            <a:srgbClr val="5F5F5F"/>
          </a:solidFill>
        </p:grpSpPr>
        <p:sp>
          <p:nvSpPr>
            <p:cNvPr id="7" name="Abgerundetes Rechteck 7"/>
            <p:cNvSpPr/>
            <p:nvPr/>
          </p:nvSpPr>
          <p:spPr>
            <a:xfrm>
              <a:off x="3020139" y="60729"/>
              <a:ext cx="2078949" cy="8666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/>
            <p:nvPr/>
          </p:nvSpPr>
          <p:spPr>
            <a:xfrm>
              <a:off x="3087531" y="223145"/>
              <a:ext cx="1934189" cy="6083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300" kern="1200" dirty="0" smtClean="0">
                  <a:solidFill>
                    <a:srgbClr val="DBDBDB"/>
                  </a:solidFill>
                </a:rPr>
                <a:t>1. Ziel</a:t>
              </a:r>
              <a:endParaRPr lang="de-DE" sz="3300" kern="1200" dirty="0">
                <a:solidFill>
                  <a:srgbClr val="DBDBDB"/>
                </a:solidFill>
              </a:endParaRPr>
            </a:p>
          </p:txBody>
        </p:sp>
      </p:grpSp>
      <p:grpSp>
        <p:nvGrpSpPr>
          <p:cNvPr id="9" name="Gruppieren 11"/>
          <p:cNvGrpSpPr/>
          <p:nvPr/>
        </p:nvGrpSpPr>
        <p:grpSpPr>
          <a:xfrm>
            <a:off x="3563888" y="5661248"/>
            <a:ext cx="1934932" cy="650641"/>
            <a:chOff x="3020137" y="60729"/>
            <a:chExt cx="2078948" cy="866665"/>
          </a:xfrm>
        </p:grpSpPr>
        <p:sp>
          <p:nvSpPr>
            <p:cNvPr id="10" name="Abgerundetes Rechteck 12"/>
            <p:cNvSpPr/>
            <p:nvPr/>
          </p:nvSpPr>
          <p:spPr>
            <a:xfrm>
              <a:off x="3020137" y="60729"/>
              <a:ext cx="2078948" cy="866665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bgerundetes Rechteck 4"/>
            <p:cNvSpPr/>
            <p:nvPr/>
          </p:nvSpPr>
          <p:spPr>
            <a:xfrm>
              <a:off x="3062444" y="103037"/>
              <a:ext cx="1994334" cy="608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300" kern="1200" dirty="0" smtClean="0">
                  <a:solidFill>
                    <a:srgbClr val="DBDBDB"/>
                  </a:solidFill>
                </a:rPr>
                <a:t>6. Fazit</a:t>
              </a:r>
              <a:endParaRPr lang="de-DE" sz="3300" kern="1200" dirty="0">
                <a:solidFill>
                  <a:srgbClr val="DBDBD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Bsp.: Event anzeigen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167854"/>
            <a:ext cx="7142283" cy="5040000"/>
          </a:xfrm>
          <a:prstGeom prst="rect">
            <a:avLst/>
          </a:prstGeom>
        </p:spPr>
      </p:pic>
      <p:pic>
        <p:nvPicPr>
          <p:cNvPr id="1028" name="Picture 4" descr="http://www.clker.com/cliparts/9/1/1/6/12247849541307080526radacina_cursor_hand.svg.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5184"/>
            <a:ext cx="21602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7.40741E-7 C 0.00295 0.00093 0.0059 0.00208 0.00885 0.00278 C 0.02413 0.00602 0.04201 0.00324 0.05642 0.00278 C 0.05833 0.00185 0.06059 0.00162 0.06232 7.40741E-7 C 0.06336 -0.0007 0.06423 -0.00185 0.06527 -0.00255 C 0.06614 -0.00324 0.06736 -0.00324 0.06822 -0.00394 C 0.06961 -0.00463 0.071 -0.00556 0.07222 -0.00648 C 0.07326 -0.00741 0.07413 -0.00857 0.07517 -0.00926 C 0.07708 -0.01019 0.07916 -0.01088 0.08107 -0.01181 C 0.08211 -0.01227 0.08316 -0.01227 0.08402 -0.0132 C 0.08836 -0.0169 0.08593 -0.01505 0.09097 -0.01829 C 0.09166 -0.01968 0.09201 -0.02153 0.09305 -0.02245 C 0.09409 -0.02338 0.09566 -0.02315 0.09704 -0.02361 C 0.09843 -0.02431 0.09965 -0.02523 0.10086 -0.02639 C 0.10208 -0.02732 0.10277 -0.02917 0.10399 -0.03032 C 0.10503 -0.03148 0.10659 -0.03171 0.10781 -0.03287 C 0.11718 -0.0419 0.10399 -0.03218 0.11475 -0.03958 C 0.12656 -0.06065 0.10677 -0.02616 0.12274 -0.05 C 0.12395 -0.05208 0.12447 -0.05463 0.12569 -0.05671 C 0.12691 -0.05857 0.12864 -0.05995 0.12968 -0.06204 C 0.13125 -0.06482 0.13211 -0.06829 0.13368 -0.0713 C 0.13611 -0.07662 0.13888 -0.08171 0.14149 -0.08704 C 0.14288 -0.08982 0.14444 -0.09213 0.14548 -0.09491 C 0.14652 -0.09769 0.14756 -0.10023 0.14843 -0.10301 C 0.15191 -0.11273 0.15069 -0.11088 0.15434 -0.12014 C 0.15694 -0.12639 0.15729 -0.12662 0.16041 -0.13195 C 0.16215 -0.13912 0.16024 -0.13264 0.16336 -0.13982 C 0.16406 -0.14167 0.16458 -0.14352 0.16527 -0.14514 C 0.16631 -0.14745 0.16736 -0.14954 0.16822 -0.15185 C 0.16909 -0.15394 0.16944 -0.15625 0.17031 -0.15833 C 0.17118 -0.16065 0.17239 -0.16273 0.17326 -0.16505 C 0.17413 -0.16759 0.17447 -0.17037 0.17517 -0.17292 C 0.17899 -0.18495 0.17673 -0.17685 0.18125 -0.18611 C 0.18559 -0.19537 0.18038 -0.18773 0.18611 -0.19537 C 0.18975 -0.20741 0.18628 -0.19676 0.19114 -0.20857 C 0.19375 -0.21505 0.19392 -0.21713 0.19704 -0.22315 C 0.19826 -0.22546 0.19982 -0.22732 0.20104 -0.22963 C 0.20347 -0.23449 0.20538 -0.23958 0.20798 -0.24421 C 0.21041 -0.24861 0.21267 -0.25255 0.21475 -0.25741 C 0.21666 -0.26181 0.21788 -0.26482 0.21875 -0.26921 C 0.21909 -0.2706 0.22013 -0.27685 0.22083 -0.27847 C 0.22743 -0.29398 0.21996 -0.27245 0.22673 -0.29051 C 0.23055 -0.30046 0.22343 -0.28681 0.23072 -0.29954 C 0.23107 -0.30093 0.23142 -0.30232 0.23159 -0.3037 C 0.23298 -0.30995 0.23385 -0.31667 0.23472 -0.32338 C 0.23506 -0.32639 0.23506 -0.32963 0.23559 -0.33264 C 0.23645 -0.33681 0.23767 -0.34051 0.23854 -0.34445 C 0.23906 -0.35162 0.23975 -0.36713 0.24062 -0.375 C 0.24079 -0.37708 0.24131 -0.3794 0.24166 -0.38148 C 0.24201 -0.38403 0.24201 -0.38681 0.24253 -0.38935 C 0.24305 -0.39213 0.24409 -0.39468 0.24461 -0.39745 C 0.24583 -0.40394 0.24513 -0.40093 0.24652 -0.40648 C 0.24704 -0.41019 0.24774 -0.41736 0.24843 -0.42107 C 0.24878 -0.42245 0.2493 -0.42384 0.24947 -0.425 C 0.24982 -0.42685 0.25017 -0.4287 0.25052 -0.43032 C 0.25243 -0.45255 0.25052 -0.43264 0.25243 -0.45139 C 0.25277 -0.45509 0.25295 -0.45857 0.25347 -0.46204 C 0.25434 -0.46806 0.25451 -0.46412 0.25642 -0.46991 C 0.25729 -0.47245 0.2585 -0.47778 0.2585 -0.47778 " pathEditMode="relative" ptsTypes="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Bsp.: Event anzeigen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7312"/>
            <a:ext cx="7169674" cy="5040000"/>
          </a:xfrm>
          <a:prstGeom prst="rect">
            <a:avLst/>
          </a:prstGeom>
        </p:spPr>
      </p:pic>
      <p:pic>
        <p:nvPicPr>
          <p:cNvPr id="1028" name="Picture 4" descr="http://www.clker.com/cliparts/9/1/1/6/12247849541307080526radacina_cursor_hand.svg.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44824"/>
            <a:ext cx="21602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6876256" y="2456912"/>
            <a:ext cx="936104" cy="180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727684" y="3302902"/>
            <a:ext cx="1764196" cy="180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2.22222E-6 0.00023 C -0.00121 0.00393 -0.00225 0.00787 -0.0033 0.0118 C -0.00416 0.01574 -0.00416 0.01782 -0.00625 0.0206 C -0.00712 0.02199 -0.00816 0.02268 -0.0092 0.02384 C -0.00989 0.02523 -0.01024 0.02731 -0.01111 0.02824 C -0.01198 0.02939 -0.01337 0.02847 -0.01406 0.02986 C -0.01944 0.03773 -0.01024 0.03171 -0.01805 0.03564 C -0.01875 0.03726 -0.01909 0.03935 -0.02014 0.04027 C -0.02187 0.04189 -0.02621 0.04328 -0.02621 0.04351 C -0.03819 0.05532 -0.02691 0.04467 -0.03611 0.05231 C -0.03767 0.0537 -0.03941 0.05532 -0.04097 0.05671 C -0.04427 0.05926 -0.04791 0.06111 -0.05087 0.06435 C -0.05312 0.0662 -0.05503 0.06851 -0.05712 0.07037 C -0.05798 0.07106 -0.05903 0.07106 -0.06007 0.07176 C -0.06232 0.07314 -0.06475 0.07453 -0.06701 0.07615 C -0.06909 0.07801 -0.07083 0.08055 -0.07291 0.08217 C -0.07517 0.08402 -0.07778 0.08518 -0.08003 0.08657 C -0.08177 0.08796 -0.08316 0.09004 -0.08489 0.0912 C -0.0875 0.09259 -0.09028 0.09328 -0.09288 0.09421 C -0.09618 0.0956 -0.09948 0.09722 -0.10278 0.09884 C -0.10399 0.0993 -0.10486 0.09976 -0.1059 0.10023 C -0.10989 0.10185 -0.11389 0.10301 -0.11771 0.10486 C -0.14896 0.11851 -0.12205 0.10764 -0.14566 0.11527 C -0.1467 0.11551 -0.14757 0.11666 -0.14861 0.11666 C -0.15972 0.11921 -0.18003 0.11921 -0.18767 0.11967 C -0.19479 0.12037 -0.20469 0.12106 -0.2125 0.12268 C -0.21649 0.12384 -0.22048 0.125 -0.2243 0.12592 C -0.22899 0.12662 -0.23385 0.12662 -0.23837 0.12708 C -0.2717 0.13981 -0.23385 0.12615 -0.33194 0.13032 C -0.33715 0.13055 -0.34201 0.1324 -0.34705 0.1331 C -0.3526 0.13402 -0.35816 0.13449 -0.36406 0.13472 C -0.38177 0.13541 -0.48732 0.1375 -0.50052 0.13773 L -0.50746 0.13935 C -0.50937 0.13981 -0.51146 0.14027 -0.51337 0.14074 C -0.51719 0.14143 -0.52083 0.14166 -0.52448 0.14213 C -0.52639 0.14259 -0.52847 0.14351 -0.53038 0.14375 C -0.53819 0.14537 -0.54653 0.14583 -0.55434 0.14699 C -0.57066 0.14629 -0.5868 0.14537 -0.60312 0.14537 C -0.61736 0.14537 -0.63177 0.14699 -0.64583 0.14699 " pathEditMode="relative" rAng="0" ptsTypes="AAAAAAAAAAAAAAAAAAAAAAAAAAAAAAAAAAAAAAAA">
                                      <p:cBhvr>
                                        <p:cTn id="2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2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Sequenz-Diagramm</a:t>
            </a:r>
            <a:endParaRPr lang="de-DE" dirty="0"/>
          </a:p>
        </p:txBody>
      </p:sp>
      <p:pic>
        <p:nvPicPr>
          <p:cNvPr id="2050" name="Picture 2" descr="http://www.websequencediagrams.com/cgi-bin/cdraw?lz=dGl0bGUgQXVmcnVmIGV2ZW50cwoKVXNlci0-QnJvd3NlcjogU3VjaGUgbmFjaCAiZmVzdCIKABQHLT5hcHBsaWNhdGlvbi5qczptZW51U2VhcmNoKCkKAA4OLQBGC2FsbGUgV2lkZ2V0cyBhdXNibGVuZGVuABcbACcGIGV2bnRsaXN0IGVpbgAeFwCBAxBzAIEKBVN0cmluZz0AgTgHACMQAIFzBWxpc3QAJwooAIFkBikKABAMLT5hcGk6ImFwaS8AgiUGLyIrAFQMK3BhZ2UAZQYKYXBpAEoPanNvbltdLCBoZWRlcihYLU1heFBhZ2VzOjIAVhAAgWUSAIEZByBtaXQgSW5oYWx0ZW4gZsO8bGxlbg&amp;s=pa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00808"/>
            <a:ext cx="80962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Bsp.: Event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87624"/>
            <a:ext cx="7169674" cy="5040000"/>
          </a:xfrm>
          <a:prstGeom prst="rect">
            <a:avLst/>
          </a:prstGeom>
        </p:spPr>
      </p:pic>
      <p:pic>
        <p:nvPicPr>
          <p:cNvPr id="1028" name="Picture 4" descr="http://www.clker.com/cliparts/9/1/1/6/12247849541307080526radacina_cursor_hand.svg.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41716"/>
            <a:ext cx="21602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0023 C -0.00105 -0.00324 -0.00191 -0.00625 -0.00278 -0.00903 C -0.00313 -0.01019 -0.0033 -0.01158 -0.00365 -0.0125 C -0.00469 -0.01551 -0.00643 -0.01829 -0.00712 -0.02153 C -0.00782 -0.02361 -0.00851 -0.02593 -0.00903 -0.02824 C -0.00938 -0.03009 -0.00938 -0.03195 -0.00973 -0.0338 C -0.01025 -0.03542 -0.01111 -0.03658 -0.01164 -0.0382 C -0.0125 -0.04121 -0.0125 -0.04421 -0.01337 -0.04722 L -0.01789 -0.06412 L -0.01945 -0.07083 C -0.0198 -0.07176 -0.01997 -0.07315 -0.02049 -0.07408 C -0.02101 -0.07546 -0.02171 -0.07708 -0.02205 -0.07871 C -0.02257 -0.07963 -0.02257 -0.08079 -0.02309 -0.08195 C -0.02344 -0.0831 -0.02448 -0.08426 -0.02483 -0.08542 C -0.02552 -0.0875 -0.02605 -0.08982 -0.02657 -0.09213 L -0.02743 -0.09537 C -0.02743 -0.0963 -0.02743 -0.1081 -0.0257 -0.11227 C -0.02171 -0.12153 -0.02205 -0.12083 -0.02205 -0.11574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Bsp.: Event bearbeiten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87624"/>
            <a:ext cx="7169674" cy="5040000"/>
          </a:xfrm>
          <a:prstGeom prst="rect">
            <a:avLst/>
          </a:prstGeom>
        </p:spPr>
      </p:pic>
      <p:pic>
        <p:nvPicPr>
          <p:cNvPr id="1028" name="Picture 4" descr="http://www.clker.com/cliparts/9/1/1/6/12247849541307080526radacina_cursor_hand.svg.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92896"/>
            <a:ext cx="21602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7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5E-6 0.00023 C -0.0007 0.00394 -0.00157 0.00787 -0.00208 0.01204 C -0.00277 0.01829 -0.00295 0.02454 -0.00382 0.03102 C -0.00468 0.03611 -0.0052 0.04074 -0.00572 0.04607 C -0.00607 0.05 -0.00624 0.05417 -0.0066 0.0581 C -0.00694 0.06273 -0.00746 0.06736 -0.0085 0.07176 C -0.0092 0.07431 -0.00868 0.07847 -0.01024 0.07986 C -0.01718 0.08681 -0.00885 0.07801 -0.0158 0.08681 C -0.01667 0.08773 -0.01771 0.08843 -0.01858 0.08935 C -0.0231 0.09421 -0.02552 0.09792 -0.03142 0.10139 C -0.0585 0.11806 -0.03056 0.10023 -0.04895 0.11389 C -0.05173 0.11574 -0.05451 0.11713 -0.05711 0.11945 C -0.0618 0.12315 -0.06597 0.12847 -0.071 0.13148 C -0.07309 0.13287 -0.07534 0.1338 -0.07743 0.13542 C -0.08177 0.13889 -0.08577 0.14375 -0.09045 0.14653 C -0.09583 0.14954 -0.10157 0.15185 -0.10678 0.15602 C -0.10921 0.15764 -0.11164 0.15972 -0.11424 0.16134 C -0.11667 0.16296 -0.11928 0.16389 -0.12153 0.16551 C -0.12379 0.1669 -0.12587 0.16898 -0.12796 0.17107 C -0.13889 0.1794 -0.13195 0.17338 -0.14358 0.18171 C -0.14983 0.18611 -0.1566 0.18935 -0.16198 0.19514 C -0.16459 0.19815 -0.16685 0.20116 -0.16945 0.20324 C -0.17709 0.21042 -0.17344 0.20556 -0.17865 0.2088 C -0.19098 0.2169 -0.17691 0.2088 -0.19063 0.21713 C -0.19306 0.21852 -0.19549 0.21945 -0.19792 0.22107 C -0.21112 0.22986 -0.19983 0.22431 -0.20712 0.22778 C -0.20816 0.2287 -0.20886 0.22986 -0.2099 0.23079 C -0.21528 0.23403 -0.21546 0.23287 -0.22084 0.23472 C -0.22344 0.23542 -0.22587 0.23634 -0.2283 0.23727 C -0.22935 0.23773 -0.23004 0.2382 -0.23108 0.23889 C -0.23577 0.24051 -0.23872 0.24074 -0.24393 0.24144 C -0.24497 0.2419 -0.24566 0.24236 -0.24671 0.24282 C -0.2507 0.24421 -0.25452 0.24491 -0.25869 0.24537 C -0.26164 0.24583 -0.26476 0.2463 -0.26789 0.24676 L -0.2724 0.24838 C -0.27431 0.24884 -0.27622 0.24907 -0.27796 0.24954 C -0.279 0.25 -0.27987 0.25046 -0.28073 0.25093 C -0.2816 0.25185 -0.28247 0.25301 -0.28351 0.2537 C -0.28716 0.25602 -0.28889 0.25394 -0.29271 0.25787 C -0.29653 0.26134 -0.29445 0.25995 -0.29914 0.26181 C -0.3 0.26273 -0.30087 0.26366 -0.30191 0.26458 C -0.30278 0.26528 -0.304 0.26505 -0.30469 0.26597 C -0.30556 0.2669 -0.30573 0.26898 -0.30643 0.26991 C -0.3073 0.27083 -0.30851 0.27083 -0.30921 0.2713 C -0.3099 0.27153 -0.3106 0.27222 -0.31094 0.27292 " pathEditMode="relative" rAng="0" ptsTypes="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Sequenz-Diagramm</a:t>
            </a:r>
            <a:endParaRPr lang="de-DE" dirty="0"/>
          </a:p>
        </p:txBody>
      </p:sp>
      <p:pic>
        <p:nvPicPr>
          <p:cNvPr id="8194" name="Picture 2" descr="http://www.websequencediagrams.com/cgi-bin/cdraw?lz=dGl0bGUgVXBkYXRlIGV2ZW50CgoKVXNlci0-QnJvd3NlcjpiZXN0w6R0aWdlbgoADQctPnNhdmVkaWFsb2cuanM6IGNsaWNrKCkKCgALDS0-AE0FY3JlYXRlACMFb2JqLl9zYXZlRXZlbnQoKQoAEw4AKgd2YWxpZGF0aW9uAFgFXwAJBwAnDgAYDS0AWRIAQAUgPSB0cnVlAFYRYXBpOiBqc29uWwCBbwVdLCBoZWFkZXIoSWYtTWF0Y2g6IHN0YW1wKQphcGkAgTUSaHR0cC1TdGF0dXMgMjAwIE9LAIEzFgCBcAoAgXAFSXRlbXMoAIJhBUlkTnVtYmVyAIFwEgCBEAtudHJ5XQA6SCBzaG93AIJxBiIvYXBpLwCDaQVzLyIrAIEKBwCCDxYAFRcAggIVAIJHCiwAgTgFaWVzXV0Ag1MQAIQEEUZvcm1hdGllcnVuZ2VuL0luaGFsdGUgZW50ZmVybmVuAIQTEQCFEQggV2lkZ2V0IG1pdCBEYXRlbiBmw7xsbGVu&amp;s=pa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6" y="1187624"/>
            <a:ext cx="6768752" cy="514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Webseite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r>
              <a:rPr lang="de-DE" dirty="0" smtClean="0"/>
              <a:t>Ansatz eines </a:t>
            </a:r>
            <a:r>
              <a:rPr lang="de-DE" dirty="0" err="1" smtClean="0"/>
              <a:t>responsive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endParaRPr lang="de-DE" dirty="0" smtClean="0"/>
          </a:p>
          <a:p>
            <a:r>
              <a:rPr lang="de-DE" dirty="0" smtClean="0"/>
              <a:t>Aufwendiges Stylesheet</a:t>
            </a:r>
          </a:p>
          <a:p>
            <a:r>
              <a:rPr lang="de-DE" dirty="0" smtClean="0"/>
              <a:t>Validierung bereits während der Eingabe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0188" t="15715" r="20026" b="58567"/>
          <a:stretch/>
        </p:blipFill>
        <p:spPr>
          <a:xfrm>
            <a:off x="875589" y="3356992"/>
            <a:ext cx="73928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Webseite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r>
              <a:rPr lang="de-DE" dirty="0" smtClean="0"/>
              <a:t>Ansatz eines </a:t>
            </a:r>
            <a:r>
              <a:rPr lang="de-DE" dirty="0" err="1" smtClean="0"/>
              <a:t>responsive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endParaRPr lang="de-DE" dirty="0" smtClean="0"/>
          </a:p>
          <a:p>
            <a:r>
              <a:rPr lang="de-DE" dirty="0" smtClean="0"/>
              <a:t>Aufwendiges Stylesheet</a:t>
            </a:r>
          </a:p>
          <a:p>
            <a:r>
              <a:rPr lang="de-DE" dirty="0" smtClean="0"/>
              <a:t>Validierung bereits während der Eingabe</a:t>
            </a:r>
          </a:p>
          <a:p>
            <a:r>
              <a:rPr lang="de-DE" dirty="0" smtClean="0"/>
              <a:t>dynamisches hinzufügen weiterer Eingabemasken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20173" t="58347" r="20817" b="21651"/>
          <a:stretch/>
        </p:blipFill>
        <p:spPr>
          <a:xfrm>
            <a:off x="899592" y="4509120"/>
            <a:ext cx="7344816" cy="13529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20100" t="58391" r="20802" b="14276"/>
          <a:stretch/>
        </p:blipFill>
        <p:spPr>
          <a:xfrm>
            <a:off x="899592" y="4509120"/>
            <a:ext cx="7344816" cy="18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Webseite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r>
              <a:rPr lang="de-DE" dirty="0" smtClean="0"/>
              <a:t>Ansatz eines </a:t>
            </a:r>
            <a:r>
              <a:rPr lang="de-DE" dirty="0" err="1" smtClean="0"/>
              <a:t>responsive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endParaRPr lang="de-DE" dirty="0" smtClean="0"/>
          </a:p>
          <a:p>
            <a:r>
              <a:rPr lang="de-DE" dirty="0" smtClean="0"/>
              <a:t>Aufwendiges Stylesheet</a:t>
            </a:r>
          </a:p>
          <a:p>
            <a:r>
              <a:rPr lang="de-DE" dirty="0" smtClean="0"/>
              <a:t>Validierung bereits während der Eingabe</a:t>
            </a:r>
          </a:p>
          <a:p>
            <a:r>
              <a:rPr lang="de-DE" dirty="0" smtClean="0"/>
              <a:t>dynamisches hinzufügen weiterer Eingabemasken</a:t>
            </a:r>
          </a:p>
          <a:p>
            <a:r>
              <a:rPr lang="de-DE" dirty="0" smtClean="0"/>
              <a:t>erstellen/editieren/anzeigen in einem </a:t>
            </a:r>
            <a:r>
              <a:rPr lang="de-DE" dirty="0" err="1" smtClean="0"/>
              <a:t>Widget</a:t>
            </a:r>
            <a:endParaRPr lang="de-DE" dirty="0" smtClean="0"/>
          </a:p>
          <a:p>
            <a:r>
              <a:rPr lang="de-DE" dirty="0"/>
              <a:t>i</a:t>
            </a:r>
            <a:r>
              <a:rPr lang="de-DE" dirty="0" smtClean="0"/>
              <a:t>ntuitive Benutzerführung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70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/>
          <a:p>
            <a:r>
              <a:rPr lang="de-DE" dirty="0" smtClean="0"/>
              <a:t>Tolles Produkt</a:t>
            </a:r>
          </a:p>
          <a:p>
            <a:r>
              <a:rPr lang="de-DE" dirty="0" smtClean="0"/>
              <a:t>Erhebliche </a:t>
            </a:r>
            <a:r>
              <a:rPr lang="de-DE" dirty="0" err="1" smtClean="0"/>
              <a:t>Know-How</a:t>
            </a:r>
            <a:r>
              <a:rPr lang="de-DE" dirty="0" smtClean="0"/>
              <a:t> Erweiterung</a:t>
            </a:r>
          </a:p>
          <a:p>
            <a:r>
              <a:rPr lang="de-DE" dirty="0" smtClean="0"/>
              <a:t>Förderung der Teamarbeit und </a:t>
            </a:r>
            <a:r>
              <a:rPr lang="de-DE" dirty="0" smtClean="0"/>
              <a:t>dem Projektmanagement</a:t>
            </a:r>
            <a:endParaRPr lang="de-DE" dirty="0" smtClean="0"/>
          </a:p>
          <a:p>
            <a:r>
              <a:rPr lang="de-DE" dirty="0" smtClean="0"/>
              <a:t>Interesse im Bereich Webentwicklung </a:t>
            </a:r>
            <a:r>
              <a:rPr lang="de-DE" dirty="0" smtClean="0"/>
              <a:t>geweckt</a:t>
            </a:r>
            <a:endParaRPr lang="de-DE" dirty="0" smtClean="0"/>
          </a:p>
          <a:p>
            <a:r>
              <a:rPr lang="de-DE" dirty="0" smtClean="0"/>
              <a:t>Wird in Zukunft </a:t>
            </a:r>
            <a:r>
              <a:rPr lang="de-DE" dirty="0" smtClean="0"/>
              <a:t>weiterentwickelt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249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/>
              </a:rPr>
              <a:t>Ziel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>
                <a:cs typeface="Times New Roman"/>
              </a:rPr>
              <a:t>Idee</a:t>
            </a:r>
            <a:r>
              <a:rPr lang="en-US" dirty="0">
                <a:cs typeface="Times New Roman"/>
              </a:rPr>
              <a:t>: </a:t>
            </a:r>
            <a:r>
              <a:rPr lang="en-US" dirty="0" err="1" smtClean="0">
                <a:cs typeface="Times New Roman"/>
              </a:rPr>
              <a:t>Veranstaltungen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zentral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organisieren</a:t>
            </a:r>
            <a:endParaRPr lang="en-US" dirty="0">
              <a:cs typeface="Times New Roman"/>
            </a:endParaRPr>
          </a:p>
          <a:p>
            <a:endParaRPr lang="en-US" dirty="0" smtClean="0">
              <a:cs typeface="Times New Roman"/>
            </a:endParaRPr>
          </a:p>
          <a:p>
            <a:r>
              <a:rPr lang="en-US" dirty="0" err="1" smtClean="0">
                <a:cs typeface="Times New Roman"/>
              </a:rPr>
              <a:t>Einfache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Absprache</a:t>
            </a:r>
            <a:r>
              <a:rPr lang="en-US" dirty="0" smtClean="0">
                <a:cs typeface="Times New Roman"/>
              </a:rPr>
              <a:t>, </a:t>
            </a:r>
            <a:r>
              <a:rPr lang="en-US" dirty="0" err="1" smtClean="0">
                <a:cs typeface="Times New Roman"/>
              </a:rPr>
              <a:t>wer</a:t>
            </a:r>
            <a:r>
              <a:rPr lang="en-US" dirty="0" smtClean="0">
                <a:cs typeface="Times New Roman"/>
              </a:rPr>
              <a:t> was </a:t>
            </a:r>
            <a:r>
              <a:rPr lang="en-US" dirty="0" err="1" smtClean="0">
                <a:cs typeface="Times New Roman"/>
              </a:rPr>
              <a:t>mitbringt</a:t>
            </a:r>
            <a:endParaRPr lang="en-US" dirty="0">
              <a:cs typeface="Times New Roman"/>
            </a:endParaRPr>
          </a:p>
          <a:p>
            <a:endParaRPr lang="en-US" dirty="0" smtClean="0">
              <a:cs typeface="Times New Roman"/>
            </a:endParaRPr>
          </a:p>
          <a:p>
            <a:r>
              <a:rPr lang="en-US" dirty="0" err="1" smtClean="0">
                <a:cs typeface="Times New Roman"/>
              </a:rPr>
              <a:t>Vorbild</a:t>
            </a:r>
            <a:r>
              <a:rPr lang="en-US" dirty="0">
                <a:cs typeface="Times New Roman"/>
              </a:rPr>
              <a:t>: Doodle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Danke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330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endParaRPr lang="de-DE" sz="2800" dirty="0" smtClean="0">
              <a:solidFill>
                <a:srgbClr val="000000"/>
              </a:solidFill>
              <a:latin typeface="Arial" charset="0"/>
            </a:endParaRP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Fragen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und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51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MySQL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" y="1268760"/>
            <a:ext cx="9342846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MySQL– Event Tabelle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50000" r="38212"/>
          <a:stretch/>
        </p:blipFill>
        <p:spPr bwMode="auto">
          <a:xfrm>
            <a:off x="755576" y="1405806"/>
            <a:ext cx="7920880" cy="5191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5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MySQL – Entry Tabelle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t="49276" r="69618" b="11593"/>
          <a:stretch/>
        </p:blipFill>
        <p:spPr bwMode="auto">
          <a:xfrm>
            <a:off x="1043608" y="1556792"/>
            <a:ext cx="712879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</a:t>
            </a:r>
            <a:r>
              <a:rPr lang="de-DE" dirty="0"/>
              <a:t>–</a:t>
            </a:r>
            <a:r>
              <a:rPr lang="de-DE"/>
              <a:t>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388047"/>
            <a:ext cx="9001001" cy="4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827584" y="2204864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827584" y="4581128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27584" y="4941168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Bildschirmpräsentation (4:3)</PresentationFormat>
  <Paragraphs>108</Paragraphs>
  <Slides>30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Verdana</vt:lpstr>
      <vt:lpstr>Webdings</vt:lpstr>
      <vt:lpstr>Standarddesign</vt:lpstr>
      <vt:lpstr>PowerPoint-Präsentation</vt:lpstr>
      <vt:lpstr>Agenda</vt:lpstr>
      <vt:lpstr>Ziel</vt:lpstr>
      <vt:lpstr>MySQL</vt:lpstr>
      <vt:lpstr>MySQL– Event Tabelle</vt:lpstr>
      <vt:lpstr>MySQL – Entry Tabelle</vt:lpstr>
      <vt:lpstr>API– GET EVENTS</vt:lpstr>
      <vt:lpstr>API – GET EVENTS</vt:lpstr>
      <vt:lpstr>API – GET EVENTS</vt:lpstr>
      <vt:lpstr>API – GET EVENTS</vt:lpstr>
      <vt:lpstr>API – GET EVENTS</vt:lpstr>
      <vt:lpstr>API – GET EVENTS</vt:lpstr>
      <vt:lpstr>API – GET EVENTS</vt:lpstr>
      <vt:lpstr>API – GET EVENTS</vt:lpstr>
      <vt:lpstr>Sencha</vt:lpstr>
      <vt:lpstr>Sencha</vt:lpstr>
      <vt:lpstr>Sencha</vt:lpstr>
      <vt:lpstr>Webseite</vt:lpstr>
      <vt:lpstr>Aufbau Webseite</vt:lpstr>
      <vt:lpstr>Bsp.: Event anzeigen</vt:lpstr>
      <vt:lpstr>Bsp.: Event anzeigen</vt:lpstr>
      <vt:lpstr>Sequenz-Diagramm</vt:lpstr>
      <vt:lpstr>Bsp.: Event bearbeiten</vt:lpstr>
      <vt:lpstr>Bsp.: Event bearbeiten</vt:lpstr>
      <vt:lpstr>Sequenz-Diagramm</vt:lpstr>
      <vt:lpstr>Besonderheiten Webseite</vt:lpstr>
      <vt:lpstr>Besonderheiten Webseite</vt:lpstr>
      <vt:lpstr>Besonderheiten Webseite</vt:lpstr>
      <vt:lpstr>Fazit</vt:lpstr>
      <vt:lpstr>PowerPoint-Präsentation</vt:lpstr>
    </vt:vector>
  </TitlesOfParts>
  <Company>Rheinische Fachhochschule Köln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Denis Kündgen</cp:lastModifiedBy>
  <cp:revision>472</cp:revision>
  <dcterms:created xsi:type="dcterms:W3CDTF">2000-02-04T14:35:09Z</dcterms:created>
  <dcterms:modified xsi:type="dcterms:W3CDTF">2014-07-31T13:03:48Z</dcterms:modified>
</cp:coreProperties>
</file>