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36" r:id="rId2"/>
    <p:sldId id="435" r:id="rId3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B"/>
    <a:srgbClr val="BDBEC2"/>
    <a:srgbClr val="1D18AE"/>
    <a:srgbClr val="0000AE"/>
    <a:srgbClr val="0007AE"/>
    <a:srgbClr val="001CAE"/>
    <a:srgbClr val="0025AE"/>
    <a:srgbClr val="0025A9"/>
    <a:srgbClr val="5F5F5F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7128" autoAdjust="0"/>
  </p:normalViewPr>
  <p:slideViewPr>
    <p:cSldViewPr>
      <p:cViewPr>
        <p:scale>
          <a:sx n="90" d="100"/>
          <a:sy n="90" d="100"/>
        </p:scale>
        <p:origin x="-1224" y="-58"/>
      </p:cViewPr>
      <p:guideLst>
        <p:guide orient="horz" pos="3696"/>
        <p:guide orient="horz" pos="624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FE86AD-926A-4AE2-B786-BF143ED9E4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00763" y="10795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FH Logo neu unte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73732"/>
            <a:ext cx="9144000" cy="584268"/>
          </a:xfrm>
          <a:prstGeom prst="rect">
            <a:avLst/>
          </a:prstGeom>
        </p:spPr>
      </p:pic>
      <p:sp>
        <p:nvSpPr>
          <p:cNvPr id="1068" name="Text Box 44"/>
          <p:cNvSpPr txBox="1">
            <a:spLocks noChangeArrowheads="1"/>
          </p:cNvSpPr>
          <p:nvPr userDrawn="1"/>
        </p:nvSpPr>
        <p:spPr bwMode="auto">
          <a:xfrm rot="21600000">
            <a:off x="228600" y="6629400"/>
            <a:ext cx="106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de-DE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Jahr,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Person</a:t>
            </a:r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auto">
          <a:xfrm>
            <a:off x="8337550" y="6629400"/>
            <a:ext cx="577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defRPr/>
            </a:pPr>
            <a:r>
              <a:rPr lang="de-DE" sz="1000" b="0">
                <a:solidFill>
                  <a:schemeClr val="bg1"/>
                </a:solidFill>
                <a:latin typeface="Arial" pitchFamily="34" charset="0"/>
              </a:rPr>
              <a:t>Seite </a:t>
            </a:r>
            <a:fld id="{248EB042-3297-4017-87F8-18BB34F2BD6A}" type="slidenum">
              <a:rPr lang="de-DE" sz="1000" b="0">
                <a:solidFill>
                  <a:schemeClr val="bg1"/>
                </a:solidFill>
                <a:latin typeface="Arial" pitchFamily="34" charset="0"/>
              </a:rPr>
              <a:pPr algn="r" eaLnBrk="1" hangingPunct="1">
                <a:defRPr/>
              </a:pPr>
              <a:t>‹Nr.›</a:t>
            </a:fld>
            <a:endParaRPr lang="de-DE" sz="1000" b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8" name="Grafik 7" descr="RFH Logo neu ohne Schrift für PP.jpg"/>
          <p:cNvPicPr>
            <a:picLocks noChangeAspect="1"/>
          </p:cNvPicPr>
          <p:nvPr userDrawn="1"/>
        </p:nvPicPr>
        <p:blipFill>
          <a:blip r:embed="rId14" cstate="print"/>
          <a:srcRect t="40830"/>
          <a:stretch>
            <a:fillRect/>
          </a:stretch>
        </p:blipFill>
        <p:spPr>
          <a:xfrm>
            <a:off x="0" y="0"/>
            <a:ext cx="9144000" cy="1272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Rheinische Fachhochschule Köln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Universitiy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of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Applied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Sciences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14847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/>
            <a:r>
              <a:rPr lang="de-DE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Institut für Werkzeug- und Fertigungstechnik </a:t>
            </a:r>
            <a:r>
              <a:rPr lang="de-DE" sz="3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iWFT</a:t>
            </a:r>
            <a:endParaRPr lang="de-DE" sz="36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4869160"/>
            <a:ext cx="8856984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483768" y="1556792"/>
            <a:ext cx="3888432" cy="900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1484784"/>
            <a:ext cx="9144000" cy="151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marL="381000" indent="-25400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Aufzählung: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449263" indent="355600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Char char="&lt;"/>
            </a:pPr>
            <a:r>
              <a:rPr lang="de-DE" sz="1800" b="0" dirty="0" smtClean="0">
                <a:solidFill>
                  <a:srgbClr val="000000"/>
                </a:solidFill>
                <a:latin typeface="Arial" charset="0"/>
              </a:rPr>
              <a:t>Beispiel 1</a:t>
            </a:r>
            <a:endParaRPr lang="de-DE" sz="1800" b="0" dirty="0">
              <a:solidFill>
                <a:srgbClr val="000000"/>
              </a:solidFill>
              <a:latin typeface="Arial" charset="0"/>
            </a:endParaRPr>
          </a:p>
          <a:p>
            <a:pPr marL="449263" indent="355600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Char char="&lt;"/>
            </a:pPr>
            <a:r>
              <a:rPr lang="de-DE" sz="1800" b="0" dirty="0" smtClean="0">
                <a:solidFill>
                  <a:srgbClr val="000000"/>
                </a:solidFill>
                <a:latin typeface="Arial" charset="0"/>
              </a:rPr>
              <a:t>Beispiel 2</a:t>
            </a:r>
            <a:endParaRPr lang="de-DE" sz="1800" b="0" dirty="0">
              <a:solidFill>
                <a:srgbClr val="000000"/>
              </a:solidFill>
              <a:latin typeface="Arial" charset="0"/>
            </a:endParaRPr>
          </a:p>
          <a:p>
            <a:pPr marL="449263" indent="355600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Char char="&lt;"/>
            </a:pPr>
            <a:r>
              <a:rPr lang="de-DE" sz="1800" b="0" dirty="0" smtClean="0">
                <a:solidFill>
                  <a:srgbClr val="000000"/>
                </a:solidFill>
                <a:latin typeface="Arial" charset="0"/>
              </a:rPr>
              <a:t>Beispiel 3</a:t>
            </a:r>
            <a:endParaRPr lang="de-DE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Rheinische Fachhochschule Köln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Universitiy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of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Applied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Sciences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3528" y="32849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Textfeld</a:t>
            </a:r>
            <a:endParaRPr lang="de-DE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72000" tIns="72000" rIns="72000" bIns="72000">
        <a:spAutoFit/>
      </a:bodyPr>
      <a:lstStyle>
        <a:defPPr marL="381000" indent="-25400" defTabSz="762000">
          <a:spcBef>
            <a:spcPts val="600"/>
          </a:spcBef>
          <a:buClr>
            <a:srgbClr val="FF3300"/>
          </a:buClr>
          <a:buFont typeface="Webdings" pitchFamily="18" charset="2"/>
          <a:buNone/>
          <a:defRPr sz="2000" dirty="0" smtClean="0">
            <a:solidFill>
              <a:srgbClr val="000000"/>
            </a:solidFill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rgbClr val="0000AA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b="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Standarddesign</vt:lpstr>
      <vt:lpstr>Folie 1</vt:lpstr>
      <vt:lpstr>Folie 2</vt:lpstr>
    </vt:vector>
  </TitlesOfParts>
  <Company>Rheinische Fachhochschule Köln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</dc:subject>
  <dc:creator>Dr. Wilfried Saxler</dc:creator>
  <dc:description>PowerPoint-Präsentation</dc:description>
  <cp:lastModifiedBy> Thimm</cp:lastModifiedBy>
  <cp:revision>388</cp:revision>
  <dcterms:created xsi:type="dcterms:W3CDTF">2000-02-04T14:35:09Z</dcterms:created>
  <dcterms:modified xsi:type="dcterms:W3CDTF">2011-08-05T07:48:45Z</dcterms:modified>
</cp:coreProperties>
</file>