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BCD3EE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620" autoAdjust="0"/>
  </p:normalViewPr>
  <p:slideViewPr>
    <p:cSldViewPr>
      <p:cViewPr>
        <p:scale>
          <a:sx n="125" d="100"/>
          <a:sy n="125" d="100"/>
        </p:scale>
        <p:origin x="-3144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AE46F-9141-4D8A-A641-79D18300371D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587CD-A92F-4CE0-8C0A-8F496786B1F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Ex)http://210.118.69.65/mangosteen_rest/mangosteen_rest/rest/users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87CD-A92F-4CE0-8C0A-8F496786B1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87CD-A92F-4CE0-8C0A-8F496786B1F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87CD-A92F-4CE0-8C0A-8F496786B1F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87CD-A92F-4CE0-8C0A-8F496786B1F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87CD-A92F-4CE0-8C0A-8F496786B1F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78E0-FE90-4172-BE10-16FEC730DB7E}" type="datetimeFigureOut">
              <a:rPr lang="ko-KR" altLang="en-US" smtClean="0"/>
              <a:pPr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6F28-BFCD-4ED5-9BEB-9507709381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jpe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5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5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5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1"/>
          <p:cNvGrpSpPr/>
          <p:nvPr/>
        </p:nvGrpSpPr>
        <p:grpSpPr>
          <a:xfrm>
            <a:off x="1643042" y="2357430"/>
            <a:ext cx="4071966" cy="2609823"/>
            <a:chOff x="1500166" y="1214422"/>
            <a:chExt cx="4822772" cy="260982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1214422"/>
              <a:ext cx="4822772" cy="2609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6165" y="1785926"/>
              <a:ext cx="642942" cy="40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그룹 10"/>
            <p:cNvGrpSpPr/>
            <p:nvPr/>
          </p:nvGrpSpPr>
          <p:grpSpPr>
            <a:xfrm>
              <a:off x="3630546" y="1857364"/>
              <a:ext cx="1214446" cy="309751"/>
              <a:chOff x="3416232" y="2000240"/>
              <a:chExt cx="1214446" cy="309751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416232" y="2000240"/>
                <a:ext cx="1214446" cy="223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87735" y="2214554"/>
                <a:ext cx="642942" cy="95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1515291" y="2428868"/>
              <a:ext cx="478971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78112" y="2514565"/>
              <a:ext cx="7143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Username</a:t>
              </a:r>
              <a:endParaRPr lang="ko-KR" altLang="en-US" sz="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78112" y="2666151"/>
              <a:ext cx="7207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Password</a:t>
              </a:r>
              <a:endParaRPr lang="ko-KR" altLang="en-US" sz="6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00405" y="2714620"/>
              <a:ext cx="1019316" cy="1428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00405" y="2517724"/>
              <a:ext cx="1019316" cy="1428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41550" y="6107901"/>
            <a:ext cx="1102450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Login API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71604" y="171448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57950" y="4071942"/>
            <a:ext cx="2286016" cy="12858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API-Login()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mail-Username</a:t>
            </a:r>
          </a:p>
          <a:p>
            <a:pPr algn="just"/>
            <a:r>
              <a:rPr lang="en-US" altLang="ko-KR" sz="1400" dirty="0" err="1" smtClean="0"/>
              <a:t>pwd</a:t>
            </a:r>
            <a:r>
              <a:rPr lang="en-US" altLang="ko-KR" sz="1400" dirty="0" smtClean="0"/>
              <a:t>-Password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357950" y="2000240"/>
            <a:ext cx="2286016" cy="18573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API-users()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id-Username</a:t>
            </a:r>
          </a:p>
          <a:p>
            <a:pPr algn="just"/>
            <a:r>
              <a:rPr lang="en-US" altLang="ko-KR" sz="1400" dirty="0" err="1" smtClean="0"/>
              <a:t>pwd</a:t>
            </a:r>
            <a:r>
              <a:rPr lang="en-US" altLang="ko-KR" sz="1400" dirty="0" smtClean="0"/>
              <a:t>-Password</a:t>
            </a:r>
          </a:p>
          <a:p>
            <a:pPr algn="just"/>
            <a:r>
              <a:rPr lang="en-US" altLang="ko-KR" sz="1400" dirty="0" smtClean="0"/>
              <a:t>email-Email</a:t>
            </a:r>
          </a:p>
          <a:p>
            <a:pPr algn="just"/>
            <a:r>
              <a:rPr lang="en-US" altLang="ko-KR" sz="1400" dirty="0" smtClean="0"/>
              <a:t>name-Your Name</a:t>
            </a:r>
          </a:p>
          <a:p>
            <a:pPr algn="ctr"/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28125" t="25000" r="28515" b="38194"/>
          <a:stretch>
            <a:fillRect/>
          </a:stretch>
        </p:blipFill>
        <p:spPr bwMode="auto">
          <a:xfrm>
            <a:off x="1071538" y="1928801"/>
            <a:ext cx="4786346" cy="228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28516" t="6944" r="29296" b="11805"/>
          <a:stretch>
            <a:fillRect/>
          </a:stretch>
        </p:blipFill>
        <p:spPr bwMode="auto">
          <a:xfrm>
            <a:off x="1428728" y="2285992"/>
            <a:ext cx="329713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 l="26953" t="5555" r="27734" b="4166"/>
          <a:stretch>
            <a:fillRect/>
          </a:stretch>
        </p:blipFill>
        <p:spPr bwMode="auto">
          <a:xfrm>
            <a:off x="1500166" y="928670"/>
            <a:ext cx="571504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71472" y="1285860"/>
            <a:ext cx="3429024" cy="3429024"/>
            <a:chOff x="5429256" y="1428736"/>
            <a:chExt cx="3429024" cy="342902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 l="28125" t="6250" r="28906" b="13194"/>
            <a:stretch>
              <a:fillRect/>
            </a:stretch>
          </p:blipFill>
          <p:spPr bwMode="auto">
            <a:xfrm>
              <a:off x="5429256" y="1428736"/>
              <a:ext cx="3429024" cy="3429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타원 4"/>
            <p:cNvSpPr/>
            <p:nvPr/>
          </p:nvSpPr>
          <p:spPr>
            <a:xfrm>
              <a:off x="5876934" y="3662364"/>
              <a:ext cx="428628" cy="42862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 l="12500" t="2083" r="11328" b="16667"/>
          <a:stretch>
            <a:fillRect/>
          </a:stretch>
        </p:blipFill>
        <p:spPr bwMode="auto">
          <a:xfrm>
            <a:off x="4643438" y="1714488"/>
            <a:ext cx="4048125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꺾인 연결선 9"/>
          <p:cNvCxnSpPr>
            <a:stCxn id="5" idx="4"/>
            <a:endCxn id="30723" idx="2"/>
          </p:cNvCxnSpPr>
          <p:nvPr/>
        </p:nvCxnSpPr>
        <p:spPr>
          <a:xfrm rot="16200000" flipH="1">
            <a:off x="3852862" y="1328717"/>
            <a:ext cx="195240" cy="5434037"/>
          </a:xfrm>
          <a:prstGeom prst="bentConnector3">
            <a:avLst>
              <a:gd name="adj1" fmla="val 61713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4844" t="4166" r="13281" b="21528"/>
          <a:stretch>
            <a:fillRect/>
          </a:stretch>
        </p:blipFill>
        <p:spPr bwMode="auto">
          <a:xfrm>
            <a:off x="642910" y="1000108"/>
            <a:ext cx="614233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l="12109" t="6250" r="14843" b="21528"/>
          <a:stretch>
            <a:fillRect/>
          </a:stretch>
        </p:blipFill>
        <p:spPr bwMode="auto">
          <a:xfrm>
            <a:off x="1142976" y="2071678"/>
            <a:ext cx="60371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1550" y="6107901"/>
            <a:ext cx="1102450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Add Friend API</a:t>
            </a:r>
            <a:endParaRPr lang="ko-KR" altLang="en-US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57224" y="2786058"/>
            <a:ext cx="2428892" cy="1357321"/>
            <a:chOff x="642910" y="2357430"/>
            <a:chExt cx="4429156" cy="2609823"/>
          </a:xfrm>
        </p:grpSpPr>
        <p:grpSp>
          <p:nvGrpSpPr>
            <p:cNvPr id="2" name="그룹 29"/>
            <p:cNvGrpSpPr/>
            <p:nvPr/>
          </p:nvGrpSpPr>
          <p:grpSpPr>
            <a:xfrm>
              <a:off x="642910" y="2357430"/>
              <a:ext cx="4429156" cy="2609823"/>
              <a:chOff x="2214546" y="1785926"/>
              <a:chExt cx="4429156" cy="2609823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14546" y="1785926"/>
                <a:ext cx="4429156" cy="26098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86414" y="2143116"/>
                <a:ext cx="590468" cy="402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3" name="그룹 10"/>
              <p:cNvGrpSpPr/>
              <p:nvPr/>
            </p:nvGrpSpPr>
            <p:grpSpPr>
              <a:xfrm>
                <a:off x="4242490" y="2214554"/>
                <a:ext cx="1115328" cy="309751"/>
                <a:chOff x="3416232" y="2000240"/>
                <a:chExt cx="1214446" cy="309751"/>
              </a:xfrm>
            </p:grpSpPr>
            <p:pic>
              <p:nvPicPr>
                <p:cNvPr id="13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416232" y="2000240"/>
                  <a:ext cx="1214446" cy="2238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4" name="Picture 7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987735" y="2214554"/>
                  <a:ext cx="642942" cy="954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48952" y="3566359"/>
              <a:ext cx="265929" cy="280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TextBox 28"/>
            <p:cNvSpPr txBox="1"/>
            <p:nvPr/>
          </p:nvSpPr>
          <p:spPr>
            <a:xfrm>
              <a:off x="2277580" y="3280608"/>
              <a:ext cx="1714512" cy="32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Add Friend</a:t>
              </a:r>
              <a:endParaRPr lang="ko-KR" altLang="en-US" sz="5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40119" y="3657762"/>
              <a:ext cx="785817" cy="14287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6142" y="3593661"/>
              <a:ext cx="847731" cy="29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 smtClean="0"/>
                <a:t>Friend ID</a:t>
              </a:r>
              <a:endParaRPr lang="ko-KR" altLang="en-US" sz="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285852" y="221455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 Friend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86182" y="2428868"/>
            <a:ext cx="2000264" cy="1428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</a:t>
            </a:r>
            <a:r>
              <a:rPr lang="en-US" altLang="ko-KR" sz="1400" dirty="0" err="1" smtClean="0"/>
              <a:t>serchFriend</a:t>
            </a:r>
            <a:r>
              <a:rPr lang="en-US" altLang="ko-KR" sz="1400" dirty="0" smtClean="0"/>
              <a:t>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- </a:t>
            </a:r>
            <a:r>
              <a:rPr lang="en-US" altLang="ko-KR" sz="1400" dirty="0" err="1" smtClean="0"/>
              <a:t>FriendID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00760" y="1643050"/>
            <a:ext cx="2143140" cy="1428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</a:t>
            </a:r>
            <a:r>
              <a:rPr lang="en-US" altLang="ko-KR" sz="1400" dirty="0" err="1" smtClean="0"/>
              <a:t>requestFriend</a:t>
            </a:r>
            <a:r>
              <a:rPr lang="en-US" altLang="ko-KR" sz="1400" dirty="0" smtClean="0"/>
              <a:t>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– Username</a:t>
            </a:r>
          </a:p>
          <a:p>
            <a:pPr algn="just"/>
            <a:r>
              <a:rPr lang="en-US" altLang="ko-KR" sz="1400" dirty="0" smtClean="0"/>
              <a:t>friend - </a:t>
            </a:r>
            <a:r>
              <a:rPr lang="en-US" altLang="ko-KR" sz="1400" dirty="0" err="1" smtClean="0"/>
              <a:t>FriendID</a:t>
            </a:r>
            <a:endParaRPr lang="ko-KR" altLang="en-US" sz="14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71538" y="4929198"/>
            <a:ext cx="3286148" cy="1428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 </a:t>
            </a:r>
            <a:r>
              <a:rPr lang="en-US" altLang="ko-KR" sz="1400" dirty="0" err="1" smtClean="0"/>
              <a:t>accptedRequestFriend</a:t>
            </a:r>
            <a:r>
              <a:rPr lang="en-US" altLang="ko-KR" sz="1400" dirty="0" smtClean="0"/>
              <a:t>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– Username(</a:t>
            </a:r>
            <a:r>
              <a:rPr lang="en-US" altLang="ko-KR" sz="1400" dirty="0" err="1" smtClean="0"/>
              <a:t>accptedFriend</a:t>
            </a:r>
            <a:r>
              <a:rPr lang="en-US" altLang="ko-KR" sz="1400" dirty="0" smtClean="0"/>
              <a:t>)</a:t>
            </a:r>
          </a:p>
          <a:p>
            <a:pPr algn="just"/>
            <a:r>
              <a:rPr lang="en-US" altLang="ko-KR" sz="1400" dirty="0" smtClean="0"/>
              <a:t>friend – </a:t>
            </a:r>
            <a:r>
              <a:rPr lang="en-US" altLang="ko-KR" sz="1400" dirty="0" err="1" smtClean="0"/>
              <a:t>FriendID</a:t>
            </a:r>
            <a:r>
              <a:rPr lang="en-US" altLang="ko-KR" sz="1400" dirty="0" smtClean="0"/>
              <a:t>(Send Request user)</a:t>
            </a:r>
            <a:endParaRPr lang="ko-KR" altLang="en-US" sz="1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72000" y="4929198"/>
            <a:ext cx="3571900" cy="1428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</a:t>
            </a:r>
            <a:r>
              <a:rPr lang="en-US" altLang="ko-KR" sz="1400" dirty="0" err="1" smtClean="0"/>
              <a:t>rejectRequestFriend</a:t>
            </a:r>
            <a:r>
              <a:rPr lang="en-US" altLang="ko-KR" sz="1400" dirty="0" smtClean="0"/>
              <a:t> 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– Username(</a:t>
            </a:r>
            <a:r>
              <a:rPr lang="en-US" altLang="ko-KR" sz="1400" dirty="0" err="1" smtClean="0"/>
              <a:t>accptedFriend</a:t>
            </a:r>
            <a:r>
              <a:rPr lang="en-US" altLang="ko-KR" sz="1400" dirty="0" smtClean="0"/>
              <a:t>)</a:t>
            </a:r>
          </a:p>
          <a:p>
            <a:pPr algn="just"/>
            <a:r>
              <a:rPr lang="en-US" altLang="ko-KR" sz="1400" dirty="0" smtClean="0"/>
              <a:t>friend – </a:t>
            </a:r>
            <a:r>
              <a:rPr lang="en-US" altLang="ko-KR" sz="1400" dirty="0" err="1" smtClean="0"/>
              <a:t>FriendID</a:t>
            </a:r>
            <a:r>
              <a:rPr lang="en-US" altLang="ko-KR" sz="1400" dirty="0" smtClean="0"/>
              <a:t>(Send Request user)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72198" y="3286124"/>
            <a:ext cx="2000264" cy="1428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 </a:t>
            </a:r>
            <a:r>
              <a:rPr lang="en-US" altLang="ko-KR" sz="1400" dirty="0" err="1" smtClean="0"/>
              <a:t>removeFriend</a:t>
            </a:r>
            <a:r>
              <a:rPr lang="en-US" altLang="ko-KR" sz="1400" dirty="0" smtClean="0"/>
              <a:t>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– Username</a:t>
            </a:r>
          </a:p>
          <a:p>
            <a:pPr algn="just"/>
            <a:r>
              <a:rPr lang="en-US" altLang="ko-KR" sz="1400" dirty="0" smtClean="0"/>
              <a:t>friend - </a:t>
            </a:r>
            <a:r>
              <a:rPr lang="en-US" altLang="ko-KR" sz="1400" dirty="0" err="1" smtClean="0"/>
              <a:t>FriendID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214282" y="4572008"/>
            <a:ext cx="6858048" cy="16430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571868" y="1285860"/>
            <a:ext cx="5357850" cy="31432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357158" y="2285993"/>
            <a:ext cx="3071834" cy="1785949"/>
            <a:chOff x="2214546" y="1785926"/>
            <a:chExt cx="4429156" cy="2611821"/>
          </a:xfrm>
        </p:grpSpPr>
        <p:grpSp>
          <p:nvGrpSpPr>
            <p:cNvPr id="3" name="그룹 29"/>
            <p:cNvGrpSpPr/>
            <p:nvPr/>
          </p:nvGrpSpPr>
          <p:grpSpPr>
            <a:xfrm>
              <a:off x="2214546" y="1785926"/>
              <a:ext cx="4429156" cy="2609823"/>
              <a:chOff x="2214546" y="1785926"/>
              <a:chExt cx="4429156" cy="2609823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14546" y="1785926"/>
                <a:ext cx="4429156" cy="26098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86414" y="2143116"/>
                <a:ext cx="590468" cy="402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4" name="그룹 10"/>
              <p:cNvGrpSpPr/>
              <p:nvPr/>
            </p:nvGrpSpPr>
            <p:grpSpPr>
              <a:xfrm>
                <a:off x="4242490" y="2214554"/>
                <a:ext cx="1115328" cy="309751"/>
                <a:chOff x="3416232" y="2000240"/>
                <a:chExt cx="1214446" cy="309751"/>
              </a:xfrm>
            </p:grpSpPr>
            <p:pic>
              <p:nvPicPr>
                <p:cNvPr id="13" name="Picture 6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416232" y="2000240"/>
                  <a:ext cx="1214446" cy="2238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4" name="Picture 7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987735" y="2214554"/>
                  <a:ext cx="642942" cy="954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43306" y="2714620"/>
              <a:ext cx="1804985" cy="168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12243" y="2732038"/>
              <a:ext cx="265929" cy="280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366" name="Picture 6" descr="https://upload.wikimedia.org/wikipedia/commons/thumb/3/31/Button_Icon_Green.svg/300px-Button_Icon_Green.svg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37767" y="2840078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1" name="Picture 6" descr="https://upload.wikimedia.org/wikipedia/commons/thumb/3/31/Button_Icon_Green.svg/300px-Button_Icon_Green.svg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37767" y="3043917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2" name="Picture 6" descr="https://upload.wikimedia.org/wikipedia/commons/thumb/3/31/Button_Icon_Green.svg/300px-Button_Icon_Green.svg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37767" y="3214686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3" name="Picture 10" descr="Ball Clip Ar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37767" y="3385455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4" name="Picture 10" descr="Ball Clip Ar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37767" y="3561401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5" name="Picture 6" descr="https://upload.wikimedia.org/wikipedia/commons/thumb/3/31/Button_Icon_Green.svg/300px-Button_Icon_Green.svg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46476" y="3929066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6" name="Picture 10" descr="Ball Clip Ar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46476" y="3760063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7" name="Picture 10" descr="Ball Clip Ar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46476" y="4098069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8" name="Picture 10" descr="Ball Clip Ar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46476" y="4303674"/>
              <a:ext cx="71438" cy="71438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3591052" y="2526433"/>
              <a:ext cx="171451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Friends List</a:t>
              </a:r>
              <a:endParaRPr lang="ko-KR" altLang="en-US" sz="500" dirty="0"/>
            </a:p>
          </p:txBody>
        </p:sp>
      </p:grp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1550" y="6107901"/>
            <a:ext cx="1102450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View API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7158" y="164305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Friends List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86314" y="2928934"/>
            <a:ext cx="2643206" cy="12858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</a:t>
            </a:r>
            <a:r>
              <a:rPr lang="en-US" altLang="ko-KR" sz="1400" dirty="0" err="1" smtClean="0"/>
              <a:t>viewMyFriendMessage</a:t>
            </a:r>
            <a:r>
              <a:rPr lang="en-US" altLang="ko-KR" sz="1400" dirty="0" smtClean="0"/>
              <a:t>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– Username</a:t>
            </a:r>
          </a:p>
          <a:p>
            <a:pPr algn="just"/>
            <a:r>
              <a:rPr lang="en-US" altLang="ko-KR" sz="1400" dirty="0" smtClean="0"/>
              <a:t>friend - </a:t>
            </a:r>
            <a:r>
              <a:rPr lang="en-US" altLang="ko-KR" sz="1400" dirty="0" err="1" smtClean="0"/>
              <a:t>FriendID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15074" y="1500174"/>
            <a:ext cx="2428892" cy="1214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 </a:t>
            </a:r>
            <a:r>
              <a:rPr lang="en-US" altLang="ko-KR" sz="1400" dirty="0" err="1" smtClean="0"/>
              <a:t>viewMyFriendListAll</a:t>
            </a:r>
            <a:r>
              <a:rPr lang="en-US" altLang="ko-KR" sz="1400" dirty="0" smtClean="0"/>
              <a:t>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– Username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86182" y="1500174"/>
            <a:ext cx="2357454" cy="1214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 </a:t>
            </a:r>
            <a:r>
              <a:rPr lang="en-US" altLang="ko-KR" sz="1400" dirty="0" err="1" smtClean="0"/>
              <a:t>viewMyFriendList</a:t>
            </a:r>
            <a:r>
              <a:rPr lang="en-US" altLang="ko-KR" sz="1400" dirty="0" smtClean="0"/>
              <a:t>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– Username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57752" y="4857760"/>
            <a:ext cx="2000264" cy="1214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 </a:t>
            </a:r>
            <a:r>
              <a:rPr lang="en-US" altLang="ko-KR" sz="1400" dirty="0" err="1" smtClean="0"/>
              <a:t>viewAllMyList</a:t>
            </a:r>
            <a:r>
              <a:rPr lang="en-US" altLang="ko-KR" sz="1400" dirty="0" smtClean="0"/>
              <a:t>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– Username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86050" y="4857760"/>
            <a:ext cx="1928826" cy="1214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 </a:t>
            </a:r>
            <a:r>
              <a:rPr lang="en-US" altLang="ko-KR" sz="1400" dirty="0" err="1" smtClean="0"/>
              <a:t>viewMyList</a:t>
            </a:r>
            <a:r>
              <a:rPr lang="en-US" altLang="ko-KR" sz="1400" dirty="0" smtClean="0"/>
              <a:t> 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– Username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7158" y="4857760"/>
            <a:ext cx="2214578" cy="1214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/>
              <a:t>API- </a:t>
            </a:r>
            <a:r>
              <a:rPr lang="en-US" altLang="ko-KR" sz="1400" dirty="0" err="1" smtClean="0"/>
              <a:t>insertMessage</a:t>
            </a:r>
            <a:r>
              <a:rPr lang="en-US" altLang="ko-KR" sz="1400" dirty="0" smtClean="0"/>
              <a:t> ()</a:t>
            </a:r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Parameter</a:t>
            </a:r>
          </a:p>
          <a:p>
            <a:pPr algn="just"/>
            <a:r>
              <a:rPr lang="en-US" altLang="ko-KR" sz="1400" dirty="0" smtClean="0"/>
              <a:t>id – Username</a:t>
            </a:r>
          </a:p>
          <a:p>
            <a:pPr algn="just"/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- Message</a:t>
            </a:r>
            <a:endParaRPr lang="en-US" altLang="ko-KR" sz="1400" b="1" dirty="0" smtClean="0"/>
          </a:p>
        </p:txBody>
      </p:sp>
      <p:cxnSp>
        <p:nvCxnSpPr>
          <p:cNvPr id="53" name="직선 화살표 연결선 52"/>
          <p:cNvCxnSpPr/>
          <p:nvPr/>
        </p:nvCxnSpPr>
        <p:spPr>
          <a:xfrm rot="10800000" flipV="1">
            <a:off x="2357422" y="3071810"/>
            <a:ext cx="171451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15364" idx="2"/>
          </p:cNvCxnSpPr>
          <p:nvPr/>
        </p:nvCxnSpPr>
        <p:spPr>
          <a:xfrm rot="5400000" flipH="1" flipV="1">
            <a:off x="274766" y="3707532"/>
            <a:ext cx="1518374" cy="353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3"/>
          <p:cNvGrpSpPr/>
          <p:nvPr/>
        </p:nvGrpSpPr>
        <p:grpSpPr>
          <a:xfrm>
            <a:off x="1285852" y="2643182"/>
            <a:ext cx="6496084" cy="3076575"/>
            <a:chOff x="1571604" y="2209813"/>
            <a:chExt cx="6496084" cy="3076575"/>
          </a:xfrm>
        </p:grpSpPr>
        <p:grpSp>
          <p:nvGrpSpPr>
            <p:cNvPr id="3" name="그룹 8"/>
            <p:cNvGrpSpPr/>
            <p:nvPr/>
          </p:nvGrpSpPr>
          <p:grpSpPr>
            <a:xfrm>
              <a:off x="1571604" y="2424127"/>
              <a:ext cx="4429156" cy="2609823"/>
              <a:chOff x="2214546" y="1785926"/>
              <a:chExt cx="4429156" cy="2609823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14546" y="1785926"/>
                <a:ext cx="4429156" cy="26098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86414" y="2143116"/>
                <a:ext cx="590468" cy="402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4" name="그룹 10"/>
              <p:cNvGrpSpPr/>
              <p:nvPr/>
            </p:nvGrpSpPr>
            <p:grpSpPr>
              <a:xfrm>
                <a:off x="4242490" y="2214554"/>
                <a:ext cx="1115328" cy="309751"/>
                <a:chOff x="3416232" y="2000240"/>
                <a:chExt cx="1214446" cy="309751"/>
              </a:xfrm>
            </p:grpSpPr>
            <p:pic>
              <p:nvPicPr>
                <p:cNvPr id="13" name="Picture 6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416232" y="2000240"/>
                  <a:ext cx="1214446" cy="2238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4" name="Picture 7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987735" y="2214554"/>
                  <a:ext cx="642942" cy="954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00364" y="3286124"/>
              <a:ext cx="1804985" cy="168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669301" y="3303542"/>
              <a:ext cx="265929" cy="280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6" descr="https://upload.wikimedia.org/wikipedia/commons/thumb/3/31/Button_Icon_Green.svg/300px-Button_Icon_Green.svg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94825" y="3411582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18" name="Picture 6" descr="https://upload.wikimedia.org/wikipedia/commons/thumb/3/31/Button_Icon_Green.svg/300px-Button_Icon_Green.svg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94825" y="3615421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19" name="Picture 6" descr="https://upload.wikimedia.org/wikipedia/commons/thumb/3/31/Button_Icon_Green.svg/300px-Button_Icon_Green.svg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94825" y="3786190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0" name="Picture 10" descr="Ball Clip Ar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294825" y="3956959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1" name="Picture 10" descr="Ball Clip Ar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294825" y="4132905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2" name="Picture 6" descr="https://upload.wikimedia.org/wikipedia/commons/thumb/3/31/Button_Icon_Green.svg/300px-Button_Icon_Green.svg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03534" y="4500570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3" name="Picture 10" descr="Ball Clip Ar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03534" y="4331567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4" name="Picture 10" descr="Ball Clip Ar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03534" y="4669573"/>
              <a:ext cx="71438" cy="71438"/>
            </a:xfrm>
            <a:prstGeom prst="rect">
              <a:avLst/>
            </a:prstGeom>
            <a:noFill/>
          </p:spPr>
        </p:pic>
        <p:pic>
          <p:nvPicPr>
            <p:cNvPr id="25" name="Picture 10" descr="Ball Clip Ar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03534" y="4875178"/>
              <a:ext cx="71438" cy="71438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948110" y="3097937"/>
              <a:ext cx="17145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Friends List</a:t>
              </a:r>
              <a:endParaRPr lang="ko-KR" altLang="en-US" sz="900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143240" y="3643314"/>
              <a:ext cx="1500198" cy="5715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214678" y="3732170"/>
              <a:ext cx="349853" cy="38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TextBox 28"/>
            <p:cNvSpPr txBox="1"/>
            <p:nvPr/>
          </p:nvSpPr>
          <p:spPr>
            <a:xfrm>
              <a:off x="3571868" y="3669441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Request Access</a:t>
              </a:r>
            </a:p>
            <a:p>
              <a:r>
                <a:rPr lang="en-US" altLang="ko-KR" sz="900" dirty="0" smtClean="0"/>
                <a:t>    </a:t>
              </a:r>
              <a:r>
                <a:rPr lang="en-US" altLang="ko-KR" sz="700" dirty="0" smtClean="0"/>
                <a:t>Please wait…</a:t>
              </a:r>
              <a:endParaRPr lang="ko-KR" altLang="en-US" sz="700" dirty="0"/>
            </a:p>
          </p:txBody>
        </p:sp>
        <p:grpSp>
          <p:nvGrpSpPr>
            <p:cNvPr id="5" name="그룹 11"/>
            <p:cNvGrpSpPr/>
            <p:nvPr/>
          </p:nvGrpSpPr>
          <p:grpSpPr>
            <a:xfrm>
              <a:off x="6429388" y="2209813"/>
              <a:ext cx="1638300" cy="3076575"/>
              <a:chOff x="3752850" y="1890713"/>
              <a:chExt cx="1638300" cy="3076575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752850" y="1890713"/>
                <a:ext cx="1638300" cy="3076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6" name="Picture 6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3920349" y="2348721"/>
                <a:ext cx="131350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5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017915" y="2716386"/>
                <a:ext cx="285752" cy="1944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29793" y="2768640"/>
                <a:ext cx="713462" cy="142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660856" y="2911033"/>
                <a:ext cx="402894" cy="64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715140" y="3366271"/>
              <a:ext cx="198318" cy="209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/>
            <p:cNvSpPr txBox="1"/>
            <p:nvPr/>
          </p:nvSpPr>
          <p:spPr>
            <a:xfrm>
              <a:off x="6652411" y="3564933"/>
              <a:ext cx="8572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Friends List</a:t>
              </a:r>
              <a:endParaRPr lang="ko-KR" altLang="en-US" sz="600" dirty="0"/>
            </a:p>
          </p:txBody>
        </p:sp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643702" y="3760063"/>
              <a:ext cx="1268714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모서리가 둥근 직사각형 42"/>
            <p:cNvSpPr/>
            <p:nvPr/>
          </p:nvSpPr>
          <p:spPr>
            <a:xfrm>
              <a:off x="6706431" y="3751354"/>
              <a:ext cx="1143008" cy="4286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803996" y="3857628"/>
              <a:ext cx="220885" cy="24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7000892" y="3831501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Request Access</a:t>
              </a:r>
            </a:p>
            <a:p>
              <a:r>
                <a:rPr lang="en-US" altLang="ko-KR" sz="600" dirty="0" smtClean="0"/>
                <a:t>    </a:t>
              </a:r>
              <a:r>
                <a:rPr lang="en-US" altLang="ko-KR" sz="400" dirty="0" smtClean="0"/>
                <a:t>Please wait…</a:t>
              </a:r>
              <a:endParaRPr lang="ko-KR" altLang="en-US" sz="400" dirty="0"/>
            </a:p>
          </p:txBody>
        </p:sp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1550" y="6107901"/>
            <a:ext cx="1102450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Scenario - Client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28728" y="171448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Access Server Request</a:t>
            </a:r>
            <a:endParaRPr lang="ko-KR" altLang="en-US" dirty="0"/>
          </a:p>
        </p:txBody>
      </p:sp>
      <p:grpSp>
        <p:nvGrpSpPr>
          <p:cNvPr id="6" name="그룹 46"/>
          <p:cNvGrpSpPr/>
          <p:nvPr/>
        </p:nvGrpSpPr>
        <p:grpSpPr>
          <a:xfrm>
            <a:off x="3786182" y="2214554"/>
            <a:ext cx="1928826" cy="3071834"/>
            <a:chOff x="928662" y="3214686"/>
            <a:chExt cx="1928826" cy="3071834"/>
          </a:xfrm>
        </p:grpSpPr>
        <p:grpSp>
          <p:nvGrpSpPr>
            <p:cNvPr id="7" name="그룹 57"/>
            <p:cNvGrpSpPr/>
            <p:nvPr/>
          </p:nvGrpSpPr>
          <p:grpSpPr>
            <a:xfrm>
              <a:off x="928662" y="3214686"/>
              <a:ext cx="1928826" cy="3071834"/>
              <a:chOff x="857224" y="3500438"/>
              <a:chExt cx="1428760" cy="2357454"/>
            </a:xfrm>
          </p:grpSpPr>
          <p:grpSp>
            <p:nvGrpSpPr>
              <p:cNvPr id="8" name="그룹 47"/>
              <p:cNvGrpSpPr/>
              <p:nvPr/>
            </p:nvGrpSpPr>
            <p:grpSpPr>
              <a:xfrm>
                <a:off x="857224" y="3500438"/>
                <a:ext cx="1428760" cy="2357454"/>
                <a:chOff x="3500430" y="2071678"/>
                <a:chExt cx="2143140" cy="3571895"/>
              </a:xfrm>
            </p:grpSpPr>
            <p:grpSp>
              <p:nvGrpSpPr>
                <p:cNvPr id="9" name="그룹 11"/>
                <p:cNvGrpSpPr/>
                <p:nvPr/>
              </p:nvGrpSpPr>
              <p:grpSpPr>
                <a:xfrm>
                  <a:off x="3500430" y="2071678"/>
                  <a:ext cx="2143140" cy="3571895"/>
                  <a:chOff x="3752850" y="1890713"/>
                  <a:chExt cx="1638300" cy="3076575"/>
                </a:xfrm>
              </p:grpSpPr>
              <p:pic>
                <p:nvPicPr>
                  <p:cNvPr id="6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/>
                  <a:srcRect/>
                  <a:stretch>
                    <a:fillRect/>
                  </a:stretch>
                </p:blipFill>
                <p:spPr bwMode="auto">
                  <a:xfrm>
                    <a:off x="3752850" y="1890713"/>
                    <a:ext cx="1638300" cy="3076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61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/>
                  <a:srcRect/>
                  <a:stretch>
                    <a:fillRect/>
                  </a:stretch>
                </p:blipFill>
                <p:spPr bwMode="auto">
                  <a:xfrm>
                    <a:off x="4025900" y="2506029"/>
                    <a:ext cx="285752" cy="1944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6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337778" y="2558283"/>
                    <a:ext cx="713462" cy="1428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6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4668841" y="2700676"/>
                    <a:ext cx="402894" cy="649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pic>
              <p:nvPicPr>
                <p:cNvPr id="59" name="Picture 1"/>
                <p:cNvPicPr>
                  <a:picLocks noChangeAspect="1" noChangeArrowheads="1"/>
                </p:cNvPicPr>
                <p:nvPr/>
              </p:nvPicPr>
              <p:blipFill>
                <a:blip r:embed="rId19" cstate="print"/>
                <a:srcRect/>
                <a:stretch>
                  <a:fillRect/>
                </a:stretch>
              </p:blipFill>
              <p:spPr bwMode="auto">
                <a:xfrm>
                  <a:off x="3714744" y="2571743"/>
                  <a:ext cx="1714512" cy="180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57" name="Picture 2" descr="http://3.bp.blogspot.com/_iegGebZxxgQ/SdvgJfVQ5PI/AAAAAAAAE6M/TgA_JfyPoGY/s320/Silver-Play-Button.jpg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327794" y="4522847"/>
                <a:ext cx="488958" cy="490520"/>
              </a:xfrm>
              <a:prstGeom prst="rect">
                <a:avLst/>
              </a:prstGeom>
              <a:noFill/>
            </p:spPr>
          </p:pic>
        </p:grpSp>
        <p:sp>
          <p:nvSpPr>
            <p:cNvPr id="51" name="모서리가 둥근 직사각형 50"/>
            <p:cNvSpPr/>
            <p:nvPr/>
          </p:nvSpPr>
          <p:spPr>
            <a:xfrm>
              <a:off x="1285852" y="4572008"/>
              <a:ext cx="1143008" cy="5715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383417" y="4678282"/>
              <a:ext cx="220885" cy="24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" name="TextBox 52"/>
            <p:cNvSpPr txBox="1"/>
            <p:nvPr/>
          </p:nvSpPr>
          <p:spPr>
            <a:xfrm>
              <a:off x="1580313" y="4652155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Request Access</a:t>
              </a:r>
            </a:p>
            <a:p>
              <a:r>
                <a:rPr lang="en-US" altLang="ko-KR" sz="600" dirty="0" smtClean="0"/>
                <a:t>    </a:t>
              </a:r>
              <a:r>
                <a:rPr lang="en-US" altLang="ko-KR" sz="400" dirty="0" smtClean="0"/>
                <a:t>Please wait…</a:t>
              </a:r>
              <a:endParaRPr lang="ko-KR" altLang="en-US" sz="400" dirty="0"/>
            </a:p>
          </p:txBody>
        </p:sp>
        <p:pic>
          <p:nvPicPr>
            <p:cNvPr id="54" name="Picture 2" descr="http://www.larklane.com/students2010/ArtursBlohins2010/Goodwebsite/images/ok.png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1746590" y="4941644"/>
              <a:ext cx="142876" cy="142876"/>
            </a:xfrm>
            <a:prstGeom prst="rect">
              <a:avLst/>
            </a:prstGeom>
            <a:noFill/>
          </p:spPr>
        </p:pic>
        <p:pic>
          <p:nvPicPr>
            <p:cNvPr id="55" name="Picture 4" descr="http://www.larklane.com/students2010/ArtursBlohins2010/Goodwebsite/images/no%20ok.png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1918962" y="4941644"/>
              <a:ext cx="152384" cy="15238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1571604" y="2500306"/>
            <a:ext cx="4429156" cy="2609823"/>
            <a:chOff x="2214546" y="1785926"/>
            <a:chExt cx="4429156" cy="260982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546" y="1785926"/>
              <a:ext cx="4429156" cy="2609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6414" y="2143116"/>
              <a:ext cx="590468" cy="40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그룹 10"/>
            <p:cNvGrpSpPr/>
            <p:nvPr/>
          </p:nvGrpSpPr>
          <p:grpSpPr>
            <a:xfrm>
              <a:off x="4242490" y="2214554"/>
              <a:ext cx="1115328" cy="309751"/>
              <a:chOff x="3416232" y="2000240"/>
              <a:chExt cx="1214446" cy="309751"/>
            </a:xfrm>
          </p:grpSpPr>
          <p:pic>
            <p:nvPicPr>
              <p:cNvPr id="13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416232" y="2000240"/>
                <a:ext cx="1214446" cy="223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87735" y="2214554"/>
                <a:ext cx="642942" cy="95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0364" y="3429000"/>
            <a:ext cx="1804985" cy="16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9301" y="3446418"/>
            <a:ext cx="265929" cy="28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 descr="https://upload.wikimedia.org/wikipedia/commons/thumb/3/31/Button_Icon_Green.svg/300px-Button_Icon_Green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94825" y="3554458"/>
            <a:ext cx="71438" cy="71438"/>
          </a:xfrm>
          <a:prstGeom prst="rect">
            <a:avLst/>
          </a:prstGeom>
          <a:noFill/>
        </p:spPr>
      </p:pic>
      <p:pic>
        <p:nvPicPr>
          <p:cNvPr id="18" name="Picture 6" descr="https://upload.wikimedia.org/wikipedia/commons/thumb/3/31/Button_Icon_Green.svg/300px-Button_Icon_Green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94825" y="3758297"/>
            <a:ext cx="71438" cy="71438"/>
          </a:xfrm>
          <a:prstGeom prst="rect">
            <a:avLst/>
          </a:prstGeom>
          <a:noFill/>
        </p:spPr>
      </p:pic>
      <p:pic>
        <p:nvPicPr>
          <p:cNvPr id="19" name="Picture 6" descr="https://upload.wikimedia.org/wikipedia/commons/thumb/3/31/Button_Icon_Green.svg/300px-Button_Icon_Green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94825" y="3929066"/>
            <a:ext cx="71438" cy="71438"/>
          </a:xfrm>
          <a:prstGeom prst="rect">
            <a:avLst/>
          </a:prstGeom>
          <a:noFill/>
        </p:spPr>
      </p:pic>
      <p:pic>
        <p:nvPicPr>
          <p:cNvPr id="20" name="Picture 10" descr="Ball Clip Ar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94825" y="4099835"/>
            <a:ext cx="71438" cy="71438"/>
          </a:xfrm>
          <a:prstGeom prst="rect">
            <a:avLst/>
          </a:prstGeom>
          <a:noFill/>
        </p:spPr>
      </p:pic>
      <p:pic>
        <p:nvPicPr>
          <p:cNvPr id="21" name="Picture 10" descr="Ball Clip Ar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94825" y="4275781"/>
            <a:ext cx="71438" cy="71438"/>
          </a:xfrm>
          <a:prstGeom prst="rect">
            <a:avLst/>
          </a:prstGeom>
          <a:noFill/>
        </p:spPr>
      </p:pic>
      <p:pic>
        <p:nvPicPr>
          <p:cNvPr id="22" name="Picture 6" descr="https://upload.wikimedia.org/wikipedia/commons/thumb/3/31/Button_Icon_Green.svg/300px-Button_Icon_Green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03534" y="4643446"/>
            <a:ext cx="71438" cy="71438"/>
          </a:xfrm>
          <a:prstGeom prst="rect">
            <a:avLst/>
          </a:prstGeom>
          <a:noFill/>
        </p:spPr>
      </p:pic>
      <p:pic>
        <p:nvPicPr>
          <p:cNvPr id="23" name="Picture 10" descr="Ball Clip Ar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03534" y="4474443"/>
            <a:ext cx="71438" cy="71438"/>
          </a:xfrm>
          <a:prstGeom prst="rect">
            <a:avLst/>
          </a:prstGeom>
          <a:noFill/>
        </p:spPr>
      </p:pic>
      <p:pic>
        <p:nvPicPr>
          <p:cNvPr id="24" name="Picture 10" descr="Ball Clip Ar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03534" y="4812449"/>
            <a:ext cx="71438" cy="71438"/>
          </a:xfrm>
          <a:prstGeom prst="rect">
            <a:avLst/>
          </a:prstGeom>
          <a:noFill/>
        </p:spPr>
      </p:pic>
      <p:pic>
        <p:nvPicPr>
          <p:cNvPr id="25" name="Picture 10" descr="Ball Clip Ar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03534" y="5018054"/>
            <a:ext cx="71438" cy="7143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2948110" y="3240813"/>
            <a:ext cx="171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Friends List</a:t>
            </a:r>
            <a:endParaRPr lang="ko-KR" altLang="en-US" sz="9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43240" y="3786190"/>
            <a:ext cx="1500198" cy="57150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14678" y="3875046"/>
            <a:ext cx="349853" cy="38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571868" y="3812317"/>
            <a:ext cx="92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Accept Access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597995" y="4009213"/>
            <a:ext cx="9286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 smtClean="0">
                <a:solidFill>
                  <a:schemeClr val="accent1">
                    <a:lumMod val="75000"/>
                  </a:schemeClr>
                </a:solidFill>
              </a:rPr>
              <a:t>http://210.118.69.65</a:t>
            </a:r>
            <a:endParaRPr lang="ko-KR" altLang="en-US" sz="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그룹 27"/>
          <p:cNvGrpSpPr/>
          <p:nvPr/>
        </p:nvGrpSpPr>
        <p:grpSpPr>
          <a:xfrm>
            <a:off x="6215074" y="2285992"/>
            <a:ext cx="1638300" cy="3076575"/>
            <a:chOff x="3752850" y="1890713"/>
            <a:chExt cx="1638300" cy="3076575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752850" y="1890713"/>
              <a:ext cx="1638300" cy="307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6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920349" y="2348721"/>
              <a:ext cx="131350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017915" y="2716386"/>
              <a:ext cx="285752" cy="194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29793" y="2768640"/>
              <a:ext cx="713462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60856" y="2911033"/>
              <a:ext cx="402894" cy="64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00826" y="3463836"/>
            <a:ext cx="198318" cy="20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6438097" y="3662498"/>
            <a:ext cx="857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Friends List</a:t>
            </a:r>
            <a:endParaRPr lang="ko-KR" altLang="en-US" sz="600" dirty="0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29388" y="3857628"/>
            <a:ext cx="126871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모서리가 둥근 직사각형 45"/>
          <p:cNvSpPr/>
          <p:nvPr/>
        </p:nvSpPr>
        <p:spPr>
          <a:xfrm>
            <a:off x="6500826" y="3929066"/>
            <a:ext cx="1071570" cy="42862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72264" y="4000504"/>
            <a:ext cx="242020" cy="26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6858016" y="3956959"/>
            <a:ext cx="7960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Accept Access</a:t>
            </a:r>
            <a:endParaRPr lang="ko-KR" altLang="en-US" sz="500" dirty="0"/>
          </a:p>
        </p:txBody>
      </p:sp>
      <p:sp>
        <p:nvSpPr>
          <p:cNvPr id="49" name="TextBox 48"/>
          <p:cNvSpPr txBox="1"/>
          <p:nvPr/>
        </p:nvSpPr>
        <p:spPr>
          <a:xfrm>
            <a:off x="6839101" y="4103733"/>
            <a:ext cx="7960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u="sng" dirty="0" smtClean="0">
                <a:solidFill>
                  <a:schemeClr val="accent1">
                    <a:lumMod val="75000"/>
                  </a:schemeClr>
                </a:solidFill>
              </a:rPr>
              <a:t>http://210.118.69.65</a:t>
            </a:r>
            <a:endParaRPr lang="ko-KR" altLang="en-US" sz="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1550" y="6107901"/>
            <a:ext cx="1102450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Scenario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428728" y="171448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Access Server Accept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42910" y="2214554"/>
            <a:ext cx="2286016" cy="2786082"/>
            <a:chOff x="642910" y="3071810"/>
            <a:chExt cx="2286016" cy="27860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42910" y="3071810"/>
              <a:ext cx="2286016" cy="278608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79590" y="3750471"/>
              <a:ext cx="1968514" cy="8143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Jetty-Base</a:t>
              </a:r>
            </a:p>
            <a:p>
              <a:pPr algn="ctr"/>
              <a:r>
                <a:rPr lang="en-US" altLang="ko-KR" sz="1200" b="1" dirty="0" smtClean="0"/>
                <a:t>Web Server </a:t>
              </a:r>
            </a:p>
            <a:p>
              <a:pPr algn="ctr"/>
              <a:r>
                <a:rPr lang="en-US" altLang="ko-KR" sz="1200" b="1" dirty="0" smtClean="0"/>
                <a:t>Application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458" y="3139676"/>
              <a:ext cx="190699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Android</a:t>
              </a:r>
              <a:endParaRPr lang="ko-KR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99434" y="4643446"/>
              <a:ext cx="1968514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/>
                <a:t>Mjpeg</a:t>
              </a:r>
              <a:r>
                <a:rPr lang="en-US" altLang="ko-KR" sz="1200" b="1" dirty="0" smtClean="0"/>
                <a:t> Live Streaming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99434" y="5214950"/>
              <a:ext cx="1968514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Http Live Streaming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571868" y="3643314"/>
            <a:ext cx="2071702" cy="2786082"/>
            <a:chOff x="3500430" y="2143116"/>
            <a:chExt cx="2071702" cy="278608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500430" y="2143116"/>
              <a:ext cx="2071702" cy="278608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3306" y="2285992"/>
              <a:ext cx="1906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Bridge Server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643306" y="3786190"/>
              <a:ext cx="1785950" cy="4286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NAT Check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643306" y="3286124"/>
              <a:ext cx="1785950" cy="4286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Android communicator 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643306" y="4286256"/>
              <a:ext cx="1785950" cy="4286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Relay Bridge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643306" y="2786058"/>
              <a:ext cx="1785950" cy="4286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Web Application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571868" y="714356"/>
            <a:ext cx="2071702" cy="1571636"/>
            <a:chOff x="571472" y="1142984"/>
            <a:chExt cx="2071702" cy="157163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71472" y="1142984"/>
              <a:ext cx="2071702" cy="15716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2910" y="1214422"/>
              <a:ext cx="1906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Data Access Layer 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14348" y="1643050"/>
              <a:ext cx="1785950" cy="4286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DB Connection Pool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14348" y="2143116"/>
              <a:ext cx="1785950" cy="4286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Store Procedure Execution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215074" y="2143116"/>
            <a:ext cx="2143140" cy="2857520"/>
            <a:chOff x="6000760" y="1785926"/>
            <a:chExt cx="2143140" cy="285752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000760" y="1785926"/>
              <a:ext cx="2143140" cy="28575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3636" y="1857364"/>
              <a:ext cx="1906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Web Client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170932" y="2442516"/>
              <a:ext cx="1785950" cy="4286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File Explore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174130" y="2945780"/>
              <a:ext cx="1785950" cy="4286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Mobile Information Viewer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74130" y="3449044"/>
              <a:ext cx="1785950" cy="4286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Image Viewer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174130" y="3962758"/>
              <a:ext cx="1785950" cy="4286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Movie Viewer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71868" y="2428868"/>
            <a:ext cx="2071702" cy="1071570"/>
            <a:chOff x="571472" y="1142984"/>
            <a:chExt cx="2071702" cy="1309697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71472" y="1142984"/>
              <a:ext cx="2071702" cy="130969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2910" y="1214422"/>
              <a:ext cx="1906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Http Relay Server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14348" y="1666863"/>
              <a:ext cx="1785950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Http Relay Service</a:t>
              </a:r>
            </a:p>
          </p:txBody>
        </p:sp>
      </p:grpSp>
      <p:sp>
        <p:nvSpPr>
          <p:cNvPr id="40" name="왼쪽/위쪽 화살표 39"/>
          <p:cNvSpPr/>
          <p:nvPr/>
        </p:nvSpPr>
        <p:spPr>
          <a:xfrm rot="5400000">
            <a:off x="2000232" y="4643446"/>
            <a:ext cx="928694" cy="1785950"/>
          </a:xfrm>
          <a:prstGeom prst="leftUpArrow">
            <a:avLst>
              <a:gd name="adj1" fmla="val 14566"/>
              <a:gd name="adj2" fmla="val 16721"/>
              <a:gd name="adj3" fmla="val 2362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/위쪽 화살표 40"/>
          <p:cNvSpPr/>
          <p:nvPr/>
        </p:nvSpPr>
        <p:spPr>
          <a:xfrm>
            <a:off x="5786446" y="5072074"/>
            <a:ext cx="1643074" cy="1000132"/>
          </a:xfrm>
          <a:prstGeom prst="leftUpArrow">
            <a:avLst>
              <a:gd name="adj1" fmla="val 14566"/>
              <a:gd name="adj2" fmla="val 16721"/>
              <a:gd name="adj3" fmla="val 2362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ndroid, platform, robo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928802"/>
            <a:ext cx="647696" cy="647697"/>
          </a:xfrm>
          <a:prstGeom prst="rect">
            <a:avLst/>
          </a:prstGeom>
          <a:noFill/>
        </p:spPr>
      </p:pic>
      <p:pic>
        <p:nvPicPr>
          <p:cNvPr id="1028" name="Picture 4" descr="php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2732" y="472746"/>
            <a:ext cx="571504" cy="571505"/>
          </a:xfrm>
          <a:prstGeom prst="rect">
            <a:avLst/>
          </a:prstGeom>
          <a:noFill/>
        </p:spPr>
      </p:pic>
      <p:pic>
        <p:nvPicPr>
          <p:cNvPr id="1030" name="Picture 6" descr="c, code, document, file, sharp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357430"/>
            <a:ext cx="433383" cy="433383"/>
          </a:xfrm>
          <a:prstGeom prst="rect">
            <a:avLst/>
          </a:prstGeom>
          <a:noFill/>
        </p:spPr>
      </p:pic>
      <p:pic>
        <p:nvPicPr>
          <p:cNvPr id="1032" name="Picture 8" descr="http://cfile1.uf.tistory.com/image/1638D43D50290C2732A37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24" y="2000240"/>
            <a:ext cx="438136" cy="438136"/>
          </a:xfrm>
          <a:prstGeom prst="rect">
            <a:avLst/>
          </a:prstGeom>
          <a:noFill/>
        </p:spPr>
      </p:pic>
      <p:pic>
        <p:nvPicPr>
          <p:cNvPr id="1036" name="Picture 12" descr="http://sidelab.com/wp-content/uploads/2012/01/nodejs-ligh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628" y="3429000"/>
            <a:ext cx="960044" cy="480022"/>
          </a:xfrm>
          <a:prstGeom prst="rect">
            <a:avLst/>
          </a:prstGeom>
          <a:noFill/>
        </p:spPr>
      </p:pic>
      <p:pic>
        <p:nvPicPr>
          <p:cNvPr id="1038" name="Picture 14" descr="database, storage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15140" y="857232"/>
            <a:ext cx="1000132" cy="1000133"/>
          </a:xfrm>
          <a:prstGeom prst="rect">
            <a:avLst/>
          </a:prstGeom>
          <a:noFill/>
        </p:spPr>
      </p:pic>
      <p:sp>
        <p:nvSpPr>
          <p:cNvPr id="49" name="왼쪽/오른쪽 화살표 48"/>
          <p:cNvSpPr/>
          <p:nvPr/>
        </p:nvSpPr>
        <p:spPr>
          <a:xfrm>
            <a:off x="5715008" y="1214422"/>
            <a:ext cx="1071570" cy="285752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http://blog.monitis.com/wp-content/uploads/2012/04/32030-SQL_Server_200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16" y="357166"/>
            <a:ext cx="860479" cy="538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285852" y="1877408"/>
            <a:ext cx="2500330" cy="3051790"/>
            <a:chOff x="3571868" y="3377606"/>
            <a:chExt cx="2500330" cy="3051790"/>
          </a:xfrm>
        </p:grpSpPr>
        <p:grpSp>
          <p:nvGrpSpPr>
            <p:cNvPr id="4" name="그룹 3"/>
            <p:cNvGrpSpPr/>
            <p:nvPr/>
          </p:nvGrpSpPr>
          <p:grpSpPr>
            <a:xfrm>
              <a:off x="3571868" y="3643314"/>
              <a:ext cx="2071702" cy="2786082"/>
              <a:chOff x="3500430" y="2143116"/>
              <a:chExt cx="2071702" cy="2786082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3500430" y="2143116"/>
                <a:ext cx="2071702" cy="2786082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43306" y="2285992"/>
                <a:ext cx="19069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</a:rPr>
                  <a:t>Bridge Server</a:t>
                </a: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3643306" y="3786190"/>
                <a:ext cx="1785950" cy="4286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/>
                  <a:t>NAT Check</a:t>
                </a: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643306" y="3286124"/>
                <a:ext cx="1785950" cy="4286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/>
                  <a:t>Android communicator </a:t>
                </a: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643306" y="4286256"/>
                <a:ext cx="1785950" cy="4286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/>
                  <a:t>Relay Bridge</a:t>
                </a: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643306" y="2786058"/>
                <a:ext cx="1785950" cy="4286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/>
                  <a:t>Web Application</a:t>
                </a:r>
              </a:p>
            </p:txBody>
          </p:sp>
        </p:grpSp>
        <p:pic>
          <p:nvPicPr>
            <p:cNvPr id="17" name="Picture 12" descr="http://sidelab.com/wp-content/uploads/2012/01/nodejs-ligh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12154" y="3377606"/>
              <a:ext cx="960044" cy="480022"/>
            </a:xfrm>
            <a:prstGeom prst="rect">
              <a:avLst/>
            </a:prstGeom>
            <a:noFill/>
          </p:spPr>
        </p:pic>
      </p:grpSp>
      <p:grpSp>
        <p:nvGrpSpPr>
          <p:cNvPr id="23" name="그룹 22"/>
          <p:cNvGrpSpPr/>
          <p:nvPr/>
        </p:nvGrpSpPr>
        <p:grpSpPr>
          <a:xfrm>
            <a:off x="4143372" y="2500306"/>
            <a:ext cx="3786214" cy="1857388"/>
            <a:chOff x="3571868" y="428604"/>
            <a:chExt cx="3786214" cy="1857388"/>
          </a:xfrm>
        </p:grpSpPr>
        <p:grpSp>
          <p:nvGrpSpPr>
            <p:cNvPr id="18" name="그룹 17"/>
            <p:cNvGrpSpPr/>
            <p:nvPr/>
          </p:nvGrpSpPr>
          <p:grpSpPr>
            <a:xfrm>
              <a:off x="3571868" y="472746"/>
              <a:ext cx="2272368" cy="1813246"/>
              <a:chOff x="3571868" y="472746"/>
              <a:chExt cx="2272368" cy="181324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571868" y="714356"/>
                <a:ext cx="2071702" cy="1571636"/>
                <a:chOff x="571472" y="1142984"/>
                <a:chExt cx="2071702" cy="1571636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571472" y="1142984"/>
                  <a:ext cx="2071702" cy="15716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42910" y="1214422"/>
                  <a:ext cx="19069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smtClean="0">
                      <a:ln w="10541" cmpd="sng">
                        <a:solidFill>
                          <a:srgbClr val="7D7D7D">
                            <a:tint val="100000"/>
                            <a:shade val="100000"/>
                            <a:satMod val="110000"/>
                          </a:srgbClr>
                        </a:solidFill>
                        <a:prstDash val="solid"/>
                      </a:ln>
                      <a:gradFill>
                        <a:gsLst>
                          <a:gs pos="0">
                            <a:srgbClr val="FFFFFF">
                              <a:tint val="40000"/>
                              <a:satMod val="250000"/>
                            </a:srgbClr>
                          </a:gs>
                          <a:gs pos="9000">
                            <a:srgbClr val="FFFFFF">
                              <a:tint val="52000"/>
                              <a:satMod val="300000"/>
                            </a:srgbClr>
                          </a:gs>
                          <a:gs pos="50000">
                            <a:srgbClr val="FFFFFF">
                              <a:shade val="20000"/>
                              <a:satMod val="300000"/>
                            </a:srgbClr>
                          </a:gs>
                          <a:gs pos="79000">
                            <a:srgbClr val="FFFFFF">
                              <a:tint val="52000"/>
                              <a:satMod val="300000"/>
                            </a:srgbClr>
                          </a:gs>
                          <a:gs pos="100000">
                            <a:srgbClr val="FFFFFF">
                              <a:tint val="40000"/>
                              <a:satMod val="250000"/>
                            </a:srgbClr>
                          </a:gs>
                        </a:gsLst>
                        <a:lin ang="5400000"/>
                      </a:gradFill>
                    </a:rPr>
                    <a:t>Data Access Layer </a:t>
                  </a:r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714348" y="1643050"/>
                  <a:ext cx="1785950" cy="428628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/>
                    <a:t>DB Connection Pool</a:t>
                  </a:r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714348" y="2143116"/>
                  <a:ext cx="1785950" cy="428628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/>
                    <a:t>Store Procedure Execution</a:t>
                  </a:r>
                </a:p>
              </p:txBody>
            </p:sp>
          </p:grpSp>
          <p:pic>
            <p:nvPicPr>
              <p:cNvPr id="16" name="Picture 4" descr="php icon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72732" y="472746"/>
                <a:ext cx="571504" cy="571505"/>
              </a:xfrm>
              <a:prstGeom prst="rect">
                <a:avLst/>
              </a:prstGeom>
              <a:noFill/>
            </p:spPr>
          </p:pic>
        </p:grpSp>
        <p:pic>
          <p:nvPicPr>
            <p:cNvPr id="20" name="Picture 14" descr="database, storage icon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57950" y="1000108"/>
              <a:ext cx="1000132" cy="1000133"/>
            </a:xfrm>
            <a:prstGeom prst="rect">
              <a:avLst/>
            </a:prstGeom>
            <a:noFill/>
          </p:spPr>
        </p:pic>
        <p:sp>
          <p:nvSpPr>
            <p:cNvPr id="21" name="왼쪽/오른쪽 화살표 20"/>
            <p:cNvSpPr/>
            <p:nvPr/>
          </p:nvSpPr>
          <p:spPr>
            <a:xfrm>
              <a:off x="5500694" y="1428736"/>
              <a:ext cx="1071570" cy="285752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16" descr="http://blog.monitis.com/wp-content/uploads/2012/04/32030-SQL_Server_200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29388" y="428604"/>
              <a:ext cx="860479" cy="538141"/>
            </a:xfrm>
            <a:prstGeom prst="rect">
              <a:avLst/>
            </a:prstGeom>
            <a:noFill/>
          </p:spPr>
        </p:pic>
      </p:grpSp>
      <p:sp>
        <p:nvSpPr>
          <p:cNvPr id="24" name="왼쪽/오른쪽 화살표 23"/>
          <p:cNvSpPr/>
          <p:nvPr/>
        </p:nvSpPr>
        <p:spPr>
          <a:xfrm>
            <a:off x="3214678" y="3500438"/>
            <a:ext cx="1071570" cy="285752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142976" y="1928802"/>
            <a:ext cx="7072362" cy="3441166"/>
            <a:chOff x="1142976" y="1928802"/>
            <a:chExt cx="7072362" cy="3441166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/>
            <a:srcRect l="28515" t="27778" r="28906" b="28472"/>
            <a:stretch>
              <a:fillRect/>
            </a:stretch>
          </p:blipFill>
          <p:spPr bwMode="auto">
            <a:xfrm>
              <a:off x="1142976" y="1928802"/>
              <a:ext cx="3955171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원통 4"/>
            <p:cNvSpPr/>
            <p:nvPr/>
          </p:nvSpPr>
          <p:spPr>
            <a:xfrm>
              <a:off x="6143636" y="2428868"/>
              <a:ext cx="2071702" cy="142876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/>
                <a:t>DB</a:t>
              </a:r>
              <a:endParaRPr lang="ko-KR" altLang="en-US" sz="3600" dirty="0"/>
            </a:p>
          </p:txBody>
        </p:sp>
        <p:cxnSp>
          <p:nvCxnSpPr>
            <p:cNvPr id="7" name="Shape 6"/>
            <p:cNvCxnSpPr>
              <a:stCxn id="25602" idx="2"/>
              <a:endCxn id="5" idx="3"/>
            </p:cNvCxnSpPr>
            <p:nvPr/>
          </p:nvCxnSpPr>
          <p:spPr>
            <a:xfrm rot="5400000" flipH="1" flipV="1">
              <a:off x="4971429" y="2006760"/>
              <a:ext cx="357190" cy="4058925"/>
            </a:xfrm>
            <a:prstGeom prst="bentConnector3">
              <a:avLst>
                <a:gd name="adj1" fmla="val -350566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86248" y="5000636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 Information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 l="28125" t="6250" r="28906" b="13194"/>
          <a:stretch>
            <a:fillRect/>
          </a:stretch>
        </p:blipFill>
        <p:spPr bwMode="auto">
          <a:xfrm>
            <a:off x="5429256" y="1428736"/>
            <a:ext cx="34290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그룹 7"/>
          <p:cNvGrpSpPr/>
          <p:nvPr/>
        </p:nvGrpSpPr>
        <p:grpSpPr>
          <a:xfrm>
            <a:off x="2643174" y="2786058"/>
            <a:ext cx="2071702" cy="642942"/>
            <a:chOff x="1285852" y="2143116"/>
            <a:chExt cx="2071702" cy="64294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285852" y="2143116"/>
              <a:ext cx="2071702" cy="64294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7290" y="2285992"/>
              <a:ext cx="1906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Bridge Server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5720" y="1857364"/>
            <a:ext cx="1787102" cy="2357454"/>
            <a:chOff x="285720" y="2285992"/>
            <a:chExt cx="1787102" cy="2357454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3"/>
            <a:srcRect l="69791" t="21666" r="18324" b="26666"/>
            <a:stretch>
              <a:fillRect/>
            </a:stretch>
          </p:blipFill>
          <p:spPr bwMode="auto">
            <a:xfrm>
              <a:off x="285720" y="2285992"/>
              <a:ext cx="1787102" cy="235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타원 9"/>
            <p:cNvSpPr/>
            <p:nvPr/>
          </p:nvSpPr>
          <p:spPr>
            <a:xfrm>
              <a:off x="928662" y="3286124"/>
              <a:ext cx="571504" cy="57150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꺾인 연결선 12"/>
          <p:cNvCxnSpPr>
            <a:stCxn id="26628" idx="2"/>
            <a:endCxn id="6" idx="2"/>
          </p:cNvCxnSpPr>
          <p:nvPr/>
        </p:nvCxnSpPr>
        <p:spPr>
          <a:xfrm rot="5400000" flipH="1" flipV="1">
            <a:off x="2036239" y="2572032"/>
            <a:ext cx="785818" cy="2499754"/>
          </a:xfrm>
          <a:prstGeom prst="bentConnector3">
            <a:avLst>
              <a:gd name="adj1" fmla="val -11523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3"/>
          </p:cNvCxnSpPr>
          <p:nvPr/>
        </p:nvCxnSpPr>
        <p:spPr>
          <a:xfrm>
            <a:off x="4714876" y="3107529"/>
            <a:ext cx="121444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929322" y="3714752"/>
            <a:ext cx="428628" cy="42862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256</Words>
  <Application>Microsoft Office PowerPoint</Application>
  <PresentationFormat>화면 슬라이드 쇼(4:3)</PresentationFormat>
  <Paragraphs>129</Paragraphs>
  <Slides>15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Login API</vt:lpstr>
      <vt:lpstr>Add Friend API</vt:lpstr>
      <vt:lpstr>View API</vt:lpstr>
      <vt:lpstr>Scenario - Client</vt:lpstr>
      <vt:lpstr>Scenario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woojin</dc:creator>
  <cp:lastModifiedBy>jung</cp:lastModifiedBy>
  <cp:revision>225</cp:revision>
  <dcterms:created xsi:type="dcterms:W3CDTF">2012-06-24T08:24:28Z</dcterms:created>
  <dcterms:modified xsi:type="dcterms:W3CDTF">2016-04-03T15:34:59Z</dcterms:modified>
</cp:coreProperties>
</file>