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84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89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95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15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2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83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60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0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17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1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3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7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91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46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88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9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D1EB-2BF2-42FC-AE08-6D3D164083B3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7DFE-85D5-469B-83B6-55F0DEF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439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337" y="480823"/>
            <a:ext cx="3785265" cy="107115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Star </a:t>
            </a:r>
            <a:r>
              <a:rPr lang="pt-BR" sz="2400" dirty="0" err="1" smtClean="0">
                <a:solidFill>
                  <a:srgbClr val="FFFF00"/>
                </a:solidFill>
              </a:rPr>
              <a:t>schema</a:t>
            </a:r>
            <a:endParaRPr lang="pt-BR" sz="2400" dirty="0">
              <a:solidFill>
                <a:srgbClr val="FFFF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3" y="1551977"/>
            <a:ext cx="5891273" cy="491925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9" y="1551976"/>
            <a:ext cx="5600493" cy="4919255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143676" y="480823"/>
            <a:ext cx="3785265" cy="107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err="1" smtClean="0">
                <a:solidFill>
                  <a:srgbClr val="FFFF00"/>
                </a:solidFill>
              </a:rPr>
              <a:t>snowflake</a:t>
            </a:r>
            <a:endParaRPr lang="pt-BR" sz="2400" dirty="0">
              <a:solidFill>
                <a:srgbClr val="FFFF0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10" y="3312370"/>
            <a:ext cx="1398467" cy="139846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37" y="1769609"/>
            <a:ext cx="1260299" cy="1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Star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2020-05-06T21:04:45Z</dcterms:created>
  <dcterms:modified xsi:type="dcterms:W3CDTF">2020-05-06T21:18:44Z</dcterms:modified>
</cp:coreProperties>
</file>