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19C5-6065-4927-BA26-7402F76D472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F19-AB62-4C97-9F44-BA794DC9E5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8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19C5-6065-4927-BA26-7402F76D472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F19-AB62-4C97-9F44-BA794DC9E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9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19C5-6065-4927-BA26-7402F76D472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F19-AB62-4C97-9F44-BA794DC9E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19C5-6065-4927-BA26-7402F76D472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F19-AB62-4C97-9F44-BA794DC9E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07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19C5-6065-4927-BA26-7402F76D472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F19-AB62-4C97-9F44-BA794DC9E5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91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19C5-6065-4927-BA26-7402F76D472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F19-AB62-4C97-9F44-BA794DC9E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19C5-6065-4927-BA26-7402F76D472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F19-AB62-4C97-9F44-BA794DC9E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19C5-6065-4927-BA26-7402F76D472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F19-AB62-4C97-9F44-BA794DC9E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19C5-6065-4927-BA26-7402F76D472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F19-AB62-4C97-9F44-BA794DC9E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1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E419C5-6065-4927-BA26-7402F76D472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5C4F19-AB62-4C97-9F44-BA794DC9E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1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19C5-6065-4927-BA26-7402F76D472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4F19-AB62-4C97-9F44-BA794DC9E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7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E419C5-6065-4927-BA26-7402F76D472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5C4F19-AB62-4C97-9F44-BA794DC9E5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3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智能商铺管理系统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 i="1" dirty="0" smtClean="0">
                <a:solidFill>
                  <a:schemeClr val="accent1">
                    <a:lumMod val="75000"/>
                  </a:schemeClr>
                </a:solidFill>
              </a:rPr>
              <a:t>						</a:t>
            </a:r>
            <a:r>
              <a:rPr lang="zh-CN" altLang="en-US" sz="4000" i="1" dirty="0" smtClean="0">
                <a:solidFill>
                  <a:schemeClr val="accent1">
                    <a:lumMod val="75000"/>
                  </a:schemeClr>
                </a:solidFill>
              </a:rPr>
              <a:t>可行性分析报告</a:t>
            </a:r>
            <a:endParaRPr lang="zh-CN" altLang="en-US" sz="4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8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i="1" dirty="0">
                <a:solidFill>
                  <a:schemeClr val="accent1">
                    <a:lumMod val="75000"/>
                  </a:schemeClr>
                </a:solidFill>
              </a:rPr>
              <a:t>项目背</a:t>
            </a:r>
            <a:r>
              <a:rPr lang="zh-CN" altLang="zh-CN" i="1" dirty="0" smtClean="0">
                <a:solidFill>
                  <a:schemeClr val="accent1">
                    <a:lumMod val="75000"/>
                  </a:schemeClr>
                </a:solidFill>
              </a:rPr>
              <a:t>景</a:t>
            </a:r>
            <a:endParaRPr lang="zh-CN" alt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随</a:t>
            </a:r>
            <a:r>
              <a:rPr lang="zh-CN" altLang="zh-CN" sz="2800" dirty="0"/>
              <a:t>着实体零售业的发展，商铺越来越多，对安全和人员的管理需求也呼之欲出，所以，我们开发一套智能商铺管理系统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以</a:t>
            </a:r>
            <a:r>
              <a:rPr lang="zh-CN" altLang="zh-CN" sz="2800" dirty="0" smtClean="0"/>
              <a:t>实</a:t>
            </a:r>
            <a:r>
              <a:rPr lang="zh-CN" altLang="zh-CN" sz="2800" dirty="0"/>
              <a:t>现当下的需求。</a:t>
            </a:r>
          </a:p>
          <a:p>
            <a:r>
              <a:rPr lang="zh-CN" altLang="zh-CN" sz="2800" dirty="0"/>
              <a:t>智能商铺管理系统是包括安防，环境监控，人员管理，信息发布为一体的智能商铺管理系统，能让企业更有效率更安全地管理商铺，从而实现更大的效益。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6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业务需求分</a:t>
            </a:r>
            <a:r>
              <a:rPr lang="zh-CN" altLang="zh-CN" dirty="0" smtClean="0"/>
              <a:t>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i="1" dirty="0">
                <a:latin typeface="宋体" panose="02010600030101010101" pitchFamily="2" charset="-122"/>
                <a:ea typeface="宋体" panose="02010600030101010101" pitchFamily="2" charset="-122"/>
              </a:rPr>
              <a:t>安全监</a:t>
            </a:r>
            <a:r>
              <a:rPr lang="zh-CN" altLang="zh-CN" sz="28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</a:t>
            </a:r>
            <a:endParaRPr lang="zh-CN" altLang="zh-CN" sz="2800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火灾预警：通过火灾预警，和火灾发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生应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对系统，及时预防和采取措施，减少商铺损失。</a:t>
            </a: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盗窃监控和警报：实时监控商铺状态，在夜间无人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启无人值守非法入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监控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警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报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，警报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发生时可将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息及时发送给安防人员。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5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zh-CN" dirty="0"/>
              <a:t>环境监控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 smtClean="0"/>
              <a:t>商</a:t>
            </a:r>
            <a:r>
              <a:rPr lang="zh-CN" altLang="zh-CN" sz="2800" dirty="0"/>
              <a:t>铺中需要合适的温湿度来保证商品不受损坏，也需要为顾客提供舒适的环境温湿度，所以需要一个实时的温湿度监控系</a:t>
            </a:r>
            <a:r>
              <a:rPr lang="zh-CN" altLang="zh-CN" sz="2800" dirty="0" smtClean="0"/>
              <a:t>统</a:t>
            </a:r>
            <a:r>
              <a:rPr lang="zh-CN" altLang="en-US" sz="2800" dirty="0" smtClean="0"/>
              <a:t>，来实现对温度最合适的控制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77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人员管</a:t>
            </a:r>
            <a:r>
              <a:rPr lang="zh-CN" altLang="zh-CN" dirty="0" smtClean="0"/>
              <a:t>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商铺需要对员工进行上下班，请假，考勤进行统一管理，用指纹或人脸识别系统来完成签到</a:t>
            </a:r>
            <a:r>
              <a:rPr lang="en-US" altLang="zh-CN" sz="2800" dirty="0"/>
              <a:t>/</a:t>
            </a:r>
            <a:r>
              <a:rPr lang="zh-CN" altLang="zh-CN" sz="2800" dirty="0"/>
              <a:t>退。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67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个性化需求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广告宣传</a:t>
            </a:r>
            <a:r>
              <a:rPr lang="zh-CN" altLang="zh-CN" sz="2800" dirty="0" smtClean="0"/>
              <a:t>：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	</a:t>
            </a:r>
            <a:r>
              <a:rPr lang="zh-CN" altLang="zh-CN" sz="2800" dirty="0"/>
              <a:t>当商铺需要对商品进行促销宣传时，能够通过电子屏幕来显示广告和促销信息，而且能够通过手机端向顾客推送促销宣传信息。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80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i="1" dirty="0"/>
              <a:t>技术可行性分</a:t>
            </a:r>
            <a:r>
              <a:rPr lang="zh-CN" altLang="zh-CN" i="1" dirty="0" smtClean="0"/>
              <a:t>析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720000"/>
            <a:r>
              <a:rPr lang="zh-CN" altLang="zh-CN" sz="2800" dirty="0"/>
              <a:t>该项目主要涉及的技术有：硬件系统包括，烟雾警报器，红外传感器，温湿度传感器，人脸识别指纹识别传感器，</a:t>
            </a:r>
            <a:r>
              <a:rPr lang="en-US" altLang="zh-CN" sz="2800" dirty="0"/>
              <a:t>LED</a:t>
            </a:r>
            <a:r>
              <a:rPr lang="zh-CN" altLang="zh-CN" sz="2800" dirty="0"/>
              <a:t>电子显示屏。</a:t>
            </a:r>
          </a:p>
          <a:p>
            <a:pPr indent="720000"/>
            <a:r>
              <a:rPr lang="en-US" altLang="zh-CN" sz="2800" dirty="0"/>
              <a:t>	</a:t>
            </a:r>
            <a:r>
              <a:rPr lang="zh-CN" altLang="zh-CN" sz="2800" dirty="0"/>
              <a:t>开发一套软件管理系统</a:t>
            </a:r>
            <a:r>
              <a:rPr lang="zh-CN" altLang="zh-CN" sz="2800" dirty="0" smtClean="0"/>
              <a:t>，</a:t>
            </a:r>
            <a:r>
              <a:rPr lang="zh-CN" altLang="en-US" sz="2800" dirty="0"/>
              <a:t>将</a:t>
            </a:r>
            <a:r>
              <a:rPr lang="zh-CN" altLang="zh-CN" sz="2800" dirty="0" smtClean="0"/>
              <a:t>人</a:t>
            </a:r>
            <a:r>
              <a:rPr lang="zh-CN" altLang="zh-CN" sz="2800" dirty="0"/>
              <a:t>员考勤信息，广告宣传信息集成在一起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通过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端和移动端来显示给用户，</a:t>
            </a:r>
            <a:r>
              <a:rPr lang="zh-CN" altLang="zh-CN" sz="2800" dirty="0" smtClean="0"/>
              <a:t>组</a:t>
            </a:r>
            <a:r>
              <a:rPr lang="zh-CN" altLang="zh-CN" sz="2800" dirty="0"/>
              <a:t>成整个商铺管理平台</a:t>
            </a:r>
            <a:r>
              <a:rPr lang="zh-CN" altLang="zh-CN" sz="2800" dirty="0" smtClean="0"/>
              <a:t>。</a:t>
            </a:r>
            <a:r>
              <a:rPr lang="zh-CN" altLang="en-US" sz="2800" dirty="0" smtClean="0"/>
              <a:t>通过项目小组讨论，</a:t>
            </a:r>
            <a:r>
              <a:rPr lang="zh-CN" altLang="zh-CN" sz="2800" dirty="0" smtClean="0"/>
              <a:t>根据目</a:t>
            </a:r>
            <a:r>
              <a:rPr lang="zh-CN" altLang="zh-CN" sz="2800" dirty="0"/>
              <a:t>前的技术能力，我们认为该项目是可行的。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7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847" y="3224158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i="1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8180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344</Words>
  <Application>Microsoft Office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Calibri</vt:lpstr>
      <vt:lpstr>Calibri Light</vt:lpstr>
      <vt:lpstr>回顾</vt:lpstr>
      <vt:lpstr>智能商铺管理系统</vt:lpstr>
      <vt:lpstr>项目背景</vt:lpstr>
      <vt:lpstr>业务需求分析</vt:lpstr>
      <vt:lpstr>   环境监控</vt:lpstr>
      <vt:lpstr>人员管理</vt:lpstr>
      <vt:lpstr>个性化需求 </vt:lpstr>
      <vt:lpstr>技术可行性分析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 Wang</dc:creator>
  <cp:lastModifiedBy>Frank Wang</cp:lastModifiedBy>
  <cp:revision>13</cp:revision>
  <dcterms:created xsi:type="dcterms:W3CDTF">2016-09-19T03:13:24Z</dcterms:created>
  <dcterms:modified xsi:type="dcterms:W3CDTF">2016-09-19T04:28:30Z</dcterms:modified>
</cp:coreProperties>
</file>