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763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8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39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1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8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E625-115C-4362-BDE3-57084ED73448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5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640960" cy="38164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 err="1" smtClean="0"/>
              <a:t>Gerência</a:t>
            </a:r>
            <a:r>
              <a:rPr lang="en-US" sz="3200" dirty="0" smtClean="0"/>
              <a:t> de </a:t>
            </a:r>
            <a:r>
              <a:rPr lang="en-US" sz="3200" dirty="0" err="1" smtClean="0"/>
              <a:t>Tecnologia</a:t>
            </a:r>
            <a:r>
              <a:rPr lang="en-US" sz="3200" dirty="0" smtClean="0"/>
              <a:t> da </a:t>
            </a:r>
            <a:r>
              <a:rPr lang="en-US" sz="3200" dirty="0" err="1" smtClean="0"/>
              <a:t>Informação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b="1" dirty="0" smtClean="0"/>
              <a:t>GETIN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sz="3200" dirty="0" smtClean="0"/>
              <a:t>e </a:t>
            </a:r>
            <a:br>
              <a:rPr lang="en-US" sz="3200" dirty="0" smtClean="0"/>
            </a:br>
            <a:r>
              <a:rPr lang="en-US" sz="3200" dirty="0" smtClean="0"/>
              <a:t>O </a:t>
            </a:r>
            <a:r>
              <a:rPr lang="en-US" sz="3200" dirty="0" err="1" smtClean="0"/>
              <a:t>projeto</a:t>
            </a:r>
            <a:r>
              <a:rPr lang="en-US" sz="3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ATER web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/>
          <a:lstStyle/>
          <a:p>
            <a:r>
              <a:rPr lang="en-US" dirty="0" err="1" smtClean="0"/>
              <a:t>Fevereiro</a:t>
            </a:r>
            <a:r>
              <a:rPr lang="en-US" dirty="0" smtClean="0"/>
              <a:t> 2015</a:t>
            </a:r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 smtClean="0"/>
              <a:t>ATER web – </a:t>
            </a:r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Premissas</a:t>
            </a:r>
            <a:endParaRPr lang="en-US" dirty="0" smtClean="0"/>
          </a:p>
          <a:p>
            <a:pPr lvl="1"/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b="1" dirty="0" err="1" smtClean="0"/>
              <a:t>Documento</a:t>
            </a:r>
            <a:r>
              <a:rPr lang="en-US" b="1" dirty="0" smtClean="0"/>
              <a:t> de </a:t>
            </a:r>
            <a:r>
              <a:rPr lang="en-US" b="1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construído</a:t>
            </a:r>
            <a:r>
              <a:rPr lang="en-US" dirty="0" smtClean="0"/>
              <a:t> pela casa</a:t>
            </a:r>
          </a:p>
          <a:p>
            <a:pPr lvl="1"/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b="1" dirty="0" smtClean="0"/>
              <a:t>interface </a:t>
            </a:r>
            <a:r>
              <a:rPr lang="en-US" b="1" dirty="0" err="1" smtClean="0"/>
              <a:t>única</a:t>
            </a:r>
            <a:r>
              <a:rPr lang="en-US" b="1" dirty="0" smtClean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 </a:t>
            </a:r>
            <a:r>
              <a:rPr lang="en-US" dirty="0" err="1" smtClean="0"/>
              <a:t>acessando</a:t>
            </a:r>
            <a:r>
              <a:rPr lang="en-US" dirty="0" smtClean="0"/>
              <a:t> um </a:t>
            </a:r>
            <a:r>
              <a:rPr lang="en-US" dirty="0" err="1" smtClean="0"/>
              <a:t>só</a:t>
            </a:r>
            <a:r>
              <a:rPr lang="en-US" dirty="0" smtClean="0"/>
              <a:t> banco de dados</a:t>
            </a:r>
          </a:p>
          <a:p>
            <a:pPr lvl="1"/>
            <a:r>
              <a:rPr lang="en-US" dirty="0" err="1" smtClean="0"/>
              <a:t>Operar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b="1" dirty="0" smtClean="0"/>
              <a:t>off line</a:t>
            </a:r>
          </a:p>
          <a:p>
            <a:pPr lvl="1"/>
            <a:r>
              <a:rPr lang="en-US" dirty="0" err="1" smtClean="0"/>
              <a:t>Operar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err="1" smtClean="0"/>
              <a:t>Dispositivos</a:t>
            </a:r>
            <a:r>
              <a:rPr lang="en-US" b="1" dirty="0" smtClean="0"/>
              <a:t> </a:t>
            </a:r>
            <a:r>
              <a:rPr lang="en-US" b="1" dirty="0" err="1" smtClean="0"/>
              <a:t>Móveis</a:t>
            </a:r>
            <a:endParaRPr lang="en-US" b="1" dirty="0" smtClean="0"/>
          </a:p>
          <a:p>
            <a:pPr lvl="1"/>
            <a:r>
              <a:rPr lang="en-US" b="1" dirty="0" err="1" smtClean="0"/>
              <a:t>Integração</a:t>
            </a:r>
            <a:r>
              <a:rPr lang="en-US" b="1" dirty="0" smtClean="0"/>
              <a:t> com </a:t>
            </a:r>
            <a:r>
              <a:rPr lang="en-US" b="1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e-mail </a:t>
            </a:r>
            <a:r>
              <a:rPr lang="en-US" dirty="0" err="1" smtClean="0"/>
              <a:t>institucional</a:t>
            </a:r>
            <a:r>
              <a:rPr lang="en-US" dirty="0" smtClean="0"/>
              <a:t>, SICOP, DAP web, Google Maps,…</a:t>
            </a:r>
          </a:p>
          <a:p>
            <a:pPr lvl="1"/>
            <a:r>
              <a:rPr lang="en-US" dirty="0" err="1" smtClean="0"/>
              <a:t>Atender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b="1" dirty="0" err="1" smtClean="0"/>
              <a:t>interesses</a:t>
            </a:r>
            <a:r>
              <a:rPr lang="en-US" b="1" dirty="0" smtClean="0"/>
              <a:t> da </a:t>
            </a:r>
            <a:r>
              <a:rPr lang="en-US" b="1" dirty="0" err="1" smtClean="0"/>
              <a:t>empresa</a:t>
            </a:r>
            <a:r>
              <a:rPr lang="en-US" b="1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todo</a:t>
            </a:r>
            <a:endParaRPr lang="en-US" dirty="0" smtClean="0"/>
          </a:p>
          <a:p>
            <a:pPr lvl="1"/>
            <a:r>
              <a:rPr lang="en-US" b="1" dirty="0" err="1" smtClean="0"/>
              <a:t>Extrapolar</a:t>
            </a:r>
            <a:r>
              <a:rPr lang="en-US" b="1" dirty="0" smtClean="0"/>
              <a:t> </a:t>
            </a:r>
            <a:r>
              <a:rPr lang="en-US" b="1" dirty="0" err="1" smtClean="0"/>
              <a:t>Fronteiras</a:t>
            </a:r>
            <a:endParaRPr lang="en-US" b="1" dirty="0" smtClean="0"/>
          </a:p>
          <a:p>
            <a:pPr lvl="1"/>
            <a:r>
              <a:rPr lang="en-US" dirty="0" err="1" smtClean="0"/>
              <a:t>Plataforma</a:t>
            </a:r>
            <a:r>
              <a:rPr lang="en-US" dirty="0" smtClean="0"/>
              <a:t>: Java 8 com Banco de Dados MySQL 5.6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: WEB</a:t>
            </a:r>
          </a:p>
          <a:p>
            <a:pPr lvl="1"/>
            <a:r>
              <a:rPr lang="en-US" dirty="0" err="1" smtClean="0"/>
              <a:t>Formato</a:t>
            </a:r>
            <a:r>
              <a:rPr lang="en-US" dirty="0" smtClean="0"/>
              <a:t>: (SOA)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à </a:t>
            </a:r>
            <a:r>
              <a:rPr lang="en-US" dirty="0" err="1" smtClean="0"/>
              <a:t>Serviços</a:t>
            </a:r>
            <a:endParaRPr lang="en-US" dirty="0"/>
          </a:p>
          <a:p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75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 smtClean="0"/>
              <a:t>ATER web – </a:t>
            </a:r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endParaRPr lang="en-US" dirty="0" smtClean="0"/>
          </a:p>
          <a:p>
            <a:pPr lvl="1"/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Pessoas</a:t>
            </a:r>
            <a:endParaRPr lang="en-US" dirty="0" smtClean="0"/>
          </a:p>
          <a:p>
            <a:pPr lvl="1"/>
            <a:r>
              <a:rPr lang="en-US" dirty="0" err="1" smtClean="0"/>
              <a:t>Cadastro</a:t>
            </a:r>
            <a:r>
              <a:rPr lang="en-US" dirty="0" smtClean="0"/>
              <a:t> das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Rurais</a:t>
            </a:r>
            <a:endParaRPr lang="en-US" dirty="0" smtClean="0"/>
          </a:p>
          <a:p>
            <a:pPr lvl="1"/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pPr lvl="1"/>
            <a:r>
              <a:rPr lang="en-US" dirty="0" err="1" smtClean="0"/>
              <a:t>Planejamento</a:t>
            </a:r>
            <a:r>
              <a:rPr lang="en-US" dirty="0" smtClean="0"/>
              <a:t> de </a:t>
            </a:r>
            <a:r>
              <a:rPr lang="en-US" dirty="0" err="1" smtClean="0"/>
              <a:t>Atividades</a:t>
            </a:r>
            <a:endParaRPr lang="en-US" dirty="0" smtClean="0"/>
          </a:p>
          <a:p>
            <a:pPr lvl="1"/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Atividades</a:t>
            </a:r>
            <a:endParaRPr lang="en-US" dirty="0" smtClean="0"/>
          </a:p>
          <a:p>
            <a:pPr lvl="1"/>
            <a:r>
              <a:rPr lang="en-US" dirty="0" err="1" smtClean="0"/>
              <a:t>Diagnósticos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pPr lvl="1"/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submódulos</a:t>
            </a:r>
            <a:r>
              <a:rPr lang="en-US" dirty="0" smtClean="0"/>
              <a:t>: </a:t>
            </a:r>
            <a:r>
              <a:rPr lang="en-US" dirty="0" err="1" smtClean="0"/>
              <a:t>Compras</a:t>
            </a:r>
            <a:r>
              <a:rPr lang="en-US" dirty="0" smtClean="0"/>
              <a:t>, </a:t>
            </a:r>
            <a:r>
              <a:rPr lang="en-US" dirty="0" err="1" smtClean="0"/>
              <a:t>Projetos</a:t>
            </a:r>
            <a:r>
              <a:rPr lang="en-US" dirty="0" smtClean="0"/>
              <a:t> de </a:t>
            </a:r>
            <a:r>
              <a:rPr lang="en-US" dirty="0" err="1" smtClean="0"/>
              <a:t>Crédito</a:t>
            </a:r>
            <a:r>
              <a:rPr lang="en-US" dirty="0" smtClean="0"/>
              <a:t>, </a:t>
            </a:r>
            <a:r>
              <a:rPr lang="en-US" dirty="0" err="1" smtClean="0"/>
              <a:t>Funcional</a:t>
            </a:r>
            <a:r>
              <a:rPr lang="en-US" dirty="0" smtClean="0"/>
              <a:t>, </a:t>
            </a:r>
            <a:r>
              <a:rPr lang="en-US" dirty="0" err="1" smtClean="0"/>
              <a:t>Institucional</a:t>
            </a:r>
            <a:r>
              <a:rPr lang="en-US" dirty="0" smtClean="0"/>
              <a:t>, </a:t>
            </a:r>
            <a:r>
              <a:rPr lang="en-US" dirty="0" err="1" smtClean="0"/>
              <a:t>Programação</a:t>
            </a:r>
            <a:r>
              <a:rPr lang="en-US" dirty="0" smtClean="0"/>
              <a:t> e </a:t>
            </a:r>
            <a:r>
              <a:rPr lang="en-US" dirty="0" err="1" smtClean="0"/>
              <a:t>Orçamento</a:t>
            </a:r>
            <a:r>
              <a:rPr lang="en-US" dirty="0" smtClean="0"/>
              <a:t>, Patrimonial e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for </a:t>
            </a:r>
            <a:r>
              <a:rPr lang="en-US" dirty="0" err="1" smtClean="0"/>
              <a:t>necessário</a:t>
            </a:r>
            <a:endParaRPr lang="en-US" dirty="0"/>
          </a:p>
          <a:p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98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 smtClean="0"/>
              <a:t>ATER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 para </a:t>
            </a:r>
            <a:r>
              <a:rPr lang="en-US" dirty="0" err="1" smtClean="0"/>
              <a:t>Julho</a:t>
            </a:r>
            <a:r>
              <a:rPr lang="en-US" dirty="0" smtClean="0"/>
              <a:t> 2015</a:t>
            </a:r>
          </a:p>
          <a:p>
            <a:r>
              <a:rPr lang="en-US" dirty="0" err="1" smtClean="0"/>
              <a:t>Premissa</a:t>
            </a:r>
            <a:r>
              <a:rPr lang="en-US" dirty="0" smtClean="0"/>
              <a:t> da EMATER </a:t>
            </a:r>
          </a:p>
          <a:p>
            <a:pPr lvl="1"/>
            <a:r>
              <a:rPr lang="en-US" dirty="0" err="1" smtClean="0"/>
              <a:t>Água</a:t>
            </a:r>
            <a:endParaRPr lang="en-US" dirty="0" smtClean="0"/>
          </a:p>
          <a:p>
            <a:pPr lvl="1"/>
            <a:r>
              <a:rPr lang="en-US" dirty="0" err="1" smtClean="0"/>
              <a:t>Alimento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endParaRPr lang="en-US" dirty="0" smtClean="0"/>
          </a:p>
          <a:p>
            <a:r>
              <a:rPr lang="en-US" dirty="0" smtClean="0"/>
              <a:t>O Sistema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Mensurar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Renda</a:t>
            </a:r>
            <a:endParaRPr lang="en-US" dirty="0" smtClean="0"/>
          </a:p>
          <a:p>
            <a:pPr lvl="1"/>
            <a:r>
              <a:rPr lang="en-US" dirty="0" err="1" smtClean="0"/>
              <a:t>Produtividade</a:t>
            </a:r>
            <a:endParaRPr lang="en-US" dirty="0" smtClean="0"/>
          </a:p>
          <a:p>
            <a:pPr lvl="1"/>
            <a:r>
              <a:rPr lang="en-US" dirty="0" err="1" smtClean="0"/>
              <a:t>Indicador</a:t>
            </a:r>
            <a:r>
              <a:rPr lang="en-US" dirty="0" smtClean="0"/>
              <a:t> </a:t>
            </a:r>
            <a:r>
              <a:rPr lang="en-US" dirty="0" err="1" smtClean="0"/>
              <a:t>Ambiental</a:t>
            </a:r>
            <a:endParaRPr lang="pt-BR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5611918" y="2784473"/>
            <a:ext cx="318016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PLANEJAMENTO DE ATIVIDADES</a:t>
            </a:r>
          </a:p>
          <a:p>
            <a:r>
              <a:rPr lang="pt-BR" dirty="0" smtClean="0"/>
              <a:t>REGISTRO DE ATIVIDADES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24128" y="4509120"/>
            <a:ext cx="30679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DIAGNÓSTICOS DE PRODUÇÃO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2195736" y="3054068"/>
            <a:ext cx="3312368" cy="53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4733713" y="3284984"/>
            <a:ext cx="77439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778057" y="5445224"/>
            <a:ext cx="22804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AFINAR COM A COPER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2339752" y="4637457"/>
            <a:ext cx="3312368" cy="56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419872" y="4797152"/>
            <a:ext cx="22322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355976" y="5629890"/>
            <a:ext cx="1296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 smtClean="0"/>
              <a:t>ATER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Apresentação</a:t>
            </a:r>
            <a:r>
              <a:rPr lang="en-US" dirty="0" smtClean="0"/>
              <a:t> do Sistema</a:t>
            </a:r>
            <a:endParaRPr lang="pt-BR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16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r>
              <a:rPr lang="en-US" dirty="0" smtClean="0"/>
              <a:t>FIM</a:t>
            </a:r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4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620688"/>
            <a:ext cx="8640960" cy="55446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 err="1" smtClean="0"/>
              <a:t>Gerência</a:t>
            </a:r>
            <a:r>
              <a:rPr lang="en-US" sz="3200" dirty="0" smtClean="0"/>
              <a:t> de </a:t>
            </a:r>
            <a:r>
              <a:rPr lang="en-US" sz="3200" dirty="0" err="1" smtClean="0"/>
              <a:t>Tecnologia</a:t>
            </a:r>
            <a:r>
              <a:rPr lang="en-US" sz="3200" dirty="0" smtClean="0"/>
              <a:t> da </a:t>
            </a:r>
            <a:r>
              <a:rPr lang="en-US" sz="3200" dirty="0" err="1" smtClean="0"/>
              <a:t>Informação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b="1" dirty="0" smtClean="0"/>
              <a:t>GETIN</a:t>
            </a:r>
            <a:endParaRPr lang="pt-BR" b="1" dirty="0"/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8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dirty="0" smtClean="0"/>
              <a:t>GETIN – </a:t>
            </a:r>
            <a:r>
              <a:rPr lang="en-US" dirty="0" err="1" smtClean="0"/>
              <a:t>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Assistente</a:t>
            </a:r>
            <a:r>
              <a:rPr lang="en-US" dirty="0" smtClean="0"/>
              <a:t> </a:t>
            </a:r>
            <a:r>
              <a:rPr lang="en-US" dirty="0" err="1" smtClean="0"/>
              <a:t>Administrativo</a:t>
            </a:r>
            <a:endParaRPr lang="pt-BR" dirty="0" smtClean="0"/>
          </a:p>
          <a:p>
            <a:r>
              <a:rPr lang="en-US" dirty="0" smtClean="0"/>
              <a:t>4 </a:t>
            </a:r>
            <a:r>
              <a:rPr lang="en-US" dirty="0" err="1" smtClean="0"/>
              <a:t>Técnicos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Informática</a:t>
            </a:r>
            <a:r>
              <a:rPr lang="en-US" dirty="0" smtClean="0"/>
              <a:t> (</a:t>
            </a:r>
            <a:r>
              <a:rPr lang="en-US" dirty="0" err="1" smtClean="0"/>
              <a:t>atuam</a:t>
            </a:r>
            <a:r>
              <a:rPr lang="en-US" dirty="0" smtClean="0"/>
              <a:t> no </a:t>
            </a:r>
            <a:r>
              <a:rPr lang="en-US" dirty="0" err="1" smtClean="0"/>
              <a:t>suporte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Analistas</a:t>
            </a:r>
            <a:r>
              <a:rPr lang="en-US" dirty="0" smtClean="0"/>
              <a:t> de Sistema (</a:t>
            </a:r>
            <a:r>
              <a:rPr lang="en-US" dirty="0" err="1" smtClean="0"/>
              <a:t>cuidam</a:t>
            </a:r>
            <a:r>
              <a:rPr lang="en-US" dirty="0" smtClean="0"/>
              <a:t> da </a:t>
            </a:r>
            <a:r>
              <a:rPr lang="en-US" dirty="0" err="1" smtClean="0"/>
              <a:t>gerencia</a:t>
            </a:r>
            <a:r>
              <a:rPr lang="en-US" dirty="0" smtClean="0"/>
              <a:t>, infra-</a:t>
            </a:r>
            <a:r>
              <a:rPr lang="en-US" dirty="0" err="1" smtClean="0"/>
              <a:t>estrutura</a:t>
            </a:r>
            <a:r>
              <a:rPr lang="en-US" dirty="0" smtClean="0"/>
              <a:t> 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)</a:t>
            </a: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0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n-US" dirty="0" smtClean="0"/>
              <a:t>GETIN – </a:t>
            </a:r>
            <a:r>
              <a:rPr lang="en-US" dirty="0" err="1" smtClean="0"/>
              <a:t>Competência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3" y="6006379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Fonte: </a:t>
            </a:r>
            <a:r>
              <a:rPr lang="en-US" dirty="0" err="1" smtClean="0"/>
              <a:t>Regimento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da EMATER DF</a:t>
            </a:r>
            <a:endParaRPr lang="pt-BR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67543" y="1720840"/>
            <a:ext cx="80648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Executar </a:t>
            </a:r>
            <a:r>
              <a:rPr lang="pt-BR" sz="2400" dirty="0"/>
              <a:t>o Plano Diretor de Tecnologia da Informação - </a:t>
            </a:r>
            <a:r>
              <a:rPr lang="pt-BR" sz="2400" b="1" dirty="0"/>
              <a:t>PDTI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Administrar </a:t>
            </a:r>
            <a:r>
              <a:rPr lang="pt-BR" sz="2400" dirty="0"/>
              <a:t>a </a:t>
            </a:r>
            <a:r>
              <a:rPr lang="pt-BR" sz="2400" b="1" dirty="0"/>
              <a:t>Rede de Computadores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Elaboração </a:t>
            </a:r>
            <a:r>
              <a:rPr lang="pt-BR" sz="2400" dirty="0"/>
              <a:t>e cobrança do cumprimento das </a:t>
            </a:r>
            <a:r>
              <a:rPr lang="pt-BR" sz="2400" b="1" dirty="0"/>
              <a:t>Normas de Utilização de Recursos de Tecnologia da Informação </a:t>
            </a:r>
            <a:r>
              <a:rPr lang="pt-BR" sz="2400" dirty="0"/>
              <a:t>na Empresa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Manter </a:t>
            </a:r>
            <a:r>
              <a:rPr lang="pt-BR" sz="2400" dirty="0"/>
              <a:t>e Administrar a </a:t>
            </a:r>
            <a:r>
              <a:rPr lang="pt-BR" sz="2400" b="1" dirty="0"/>
              <a:t>Base Geral de Dados </a:t>
            </a:r>
            <a:r>
              <a:rPr lang="pt-BR" sz="2400" dirty="0"/>
              <a:t>estruturada e não estruturada da empresa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Pesquisa </a:t>
            </a:r>
            <a:r>
              <a:rPr lang="pt-BR" sz="2400" dirty="0"/>
              <a:t>e </a:t>
            </a:r>
            <a:r>
              <a:rPr lang="pt-BR" sz="2400" b="1" dirty="0"/>
              <a:t>Desenvolvimento de Sistemas </a:t>
            </a:r>
            <a:r>
              <a:rPr lang="pt-BR" sz="2400" dirty="0"/>
              <a:t>e Soluções de Software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Acompanhamento </a:t>
            </a:r>
            <a:r>
              <a:rPr lang="pt-BR" sz="2400" dirty="0"/>
              <a:t>e </a:t>
            </a:r>
            <a:r>
              <a:rPr lang="pt-BR" sz="2400" b="1" dirty="0"/>
              <a:t>Suporte da Tecnologia da Informação </a:t>
            </a:r>
            <a:r>
              <a:rPr lang="pt-BR" sz="2400" dirty="0"/>
              <a:t>da Empresa</a:t>
            </a:r>
          </a:p>
        </p:txBody>
      </p:sp>
    </p:spTree>
    <p:extLst>
      <p:ext uri="{BB962C8B-B14F-4D97-AF65-F5344CB8AC3E}">
        <p14:creationId xmlns:p14="http://schemas.microsoft.com/office/powerpoint/2010/main" val="39954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n-US" dirty="0" smtClean="0"/>
              <a:t>GETIN –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Instrumentos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PDTI</a:t>
            </a:r>
          </a:p>
          <a:p>
            <a:r>
              <a:rPr lang="en-US" dirty="0" err="1" smtClean="0"/>
              <a:t>Alinhamento</a:t>
            </a:r>
            <a:r>
              <a:rPr lang="en-US" dirty="0" smtClean="0"/>
              <a:t> </a:t>
            </a:r>
            <a:r>
              <a:rPr lang="en-US" dirty="0" err="1" smtClean="0"/>
              <a:t>Estratégico</a:t>
            </a:r>
            <a:endParaRPr lang="en-US" dirty="0" smtClean="0"/>
          </a:p>
          <a:p>
            <a:r>
              <a:rPr lang="en-US" dirty="0" smtClean="0"/>
              <a:t>Norma de </a:t>
            </a:r>
            <a:r>
              <a:rPr lang="en-US" dirty="0" err="1" smtClean="0"/>
              <a:t>Utilização</a:t>
            </a:r>
            <a:r>
              <a:rPr lang="en-US" dirty="0" smtClean="0"/>
              <a:t> de TI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Extranet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err="1" smtClean="0"/>
              <a:t>Fábrica</a:t>
            </a:r>
            <a:r>
              <a:rPr lang="en-US" dirty="0" smtClean="0"/>
              <a:t> de Software</a:t>
            </a:r>
          </a:p>
          <a:p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r>
              <a:rPr lang="en-US" dirty="0" smtClean="0"/>
              <a:t>: </a:t>
            </a:r>
            <a:r>
              <a:rPr lang="en-US" dirty="0" err="1" smtClean="0"/>
              <a:t>Ocommon</a:t>
            </a:r>
            <a:r>
              <a:rPr lang="en-US" dirty="0"/>
              <a:t> </a:t>
            </a:r>
            <a:r>
              <a:rPr lang="en-US" dirty="0" smtClean="0"/>
              <a:t>e o E-mail </a:t>
            </a:r>
            <a:r>
              <a:rPr lang="en-US" dirty="0" err="1" smtClean="0"/>
              <a:t>Institucional</a:t>
            </a:r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GETIN –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Desafios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Aquisição</a:t>
            </a:r>
            <a:r>
              <a:rPr lang="en-US" dirty="0" smtClean="0"/>
              <a:t> de Bens e </a:t>
            </a:r>
            <a:r>
              <a:rPr lang="en-US" dirty="0" err="1" smtClean="0"/>
              <a:t>Serviços</a:t>
            </a:r>
            <a:r>
              <a:rPr lang="en-US" dirty="0" smtClean="0"/>
              <a:t> (</a:t>
            </a:r>
            <a:r>
              <a:rPr lang="en-US" dirty="0" err="1" smtClean="0"/>
              <a:t>crítico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Sistema de </a:t>
            </a:r>
            <a:r>
              <a:rPr lang="en-US" dirty="0" err="1" smtClean="0"/>
              <a:t>Fornecimento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 </a:t>
            </a:r>
            <a:r>
              <a:rPr lang="en-US" dirty="0" err="1" smtClean="0"/>
              <a:t>Elétrica</a:t>
            </a:r>
            <a:r>
              <a:rPr lang="en-US" dirty="0" smtClean="0"/>
              <a:t> </a:t>
            </a:r>
            <a:r>
              <a:rPr lang="en-US" dirty="0" err="1" smtClean="0"/>
              <a:t>Estável</a:t>
            </a:r>
            <a:r>
              <a:rPr lang="en-US" dirty="0" smtClean="0"/>
              <a:t> (principal </a:t>
            </a:r>
            <a:r>
              <a:rPr lang="en-US" dirty="0" err="1" smtClean="0"/>
              <a:t>demanda</a:t>
            </a:r>
            <a:r>
              <a:rPr lang="en-US" dirty="0" smtClean="0"/>
              <a:t> dos </a:t>
            </a:r>
            <a:r>
              <a:rPr lang="en-US" dirty="0" err="1" smtClean="0"/>
              <a:t>escritórios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Melhoria</a:t>
            </a:r>
            <a:r>
              <a:rPr lang="en-US" dirty="0" smtClean="0"/>
              <a:t> da Infra-</a:t>
            </a:r>
            <a:r>
              <a:rPr lang="en-US" dirty="0" err="1" smtClean="0"/>
              <a:t>Estrutura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r>
              <a:rPr lang="en-US" dirty="0" smtClean="0"/>
              <a:t> Verde</a:t>
            </a:r>
          </a:p>
          <a:p>
            <a:r>
              <a:rPr lang="en-US" dirty="0" err="1" smtClean="0"/>
              <a:t>Construção</a:t>
            </a:r>
            <a:r>
              <a:rPr lang="en-US" dirty="0" smtClean="0"/>
              <a:t> do novo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finalístico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 ATER web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6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692696"/>
            <a:ext cx="8640960" cy="48245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 </a:t>
            </a:r>
            <a:r>
              <a:rPr lang="en-US" sz="3200" dirty="0" err="1" smtClean="0"/>
              <a:t>projeto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b="1" dirty="0" smtClean="0"/>
              <a:t>ATER web</a:t>
            </a:r>
            <a:endParaRPr lang="pt-BR" b="1" dirty="0"/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0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 smtClean="0"/>
              <a:t>ATER web – </a:t>
            </a:r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SISATER –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Totalmente</a:t>
            </a:r>
            <a:r>
              <a:rPr lang="en-US" dirty="0" smtClean="0"/>
              <a:t> </a:t>
            </a:r>
            <a:r>
              <a:rPr lang="en-US" dirty="0" err="1" smtClean="0"/>
              <a:t>construído</a:t>
            </a:r>
            <a:r>
              <a:rPr lang="en-US" dirty="0" smtClean="0"/>
              <a:t> pela casa com o pronto </a:t>
            </a:r>
            <a:r>
              <a:rPr lang="en-US" dirty="0" err="1" smtClean="0"/>
              <a:t>apoio</a:t>
            </a:r>
            <a:r>
              <a:rPr lang="en-US" dirty="0" smtClean="0"/>
              <a:t> do Assessor Henrique Moreira</a:t>
            </a:r>
          </a:p>
          <a:p>
            <a:pPr lvl="1"/>
            <a:r>
              <a:rPr lang="en-US" dirty="0" err="1" smtClean="0"/>
              <a:t>Ativo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8 </a:t>
            </a:r>
            <a:r>
              <a:rPr lang="en-US" dirty="0" err="1" smtClean="0"/>
              <a:t>anos</a:t>
            </a:r>
            <a:endParaRPr lang="en-US" dirty="0" smtClean="0"/>
          </a:p>
          <a:p>
            <a:pPr lvl="1"/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manutenção</a:t>
            </a:r>
            <a:r>
              <a:rPr lang="en-US" dirty="0" smtClean="0"/>
              <a:t> é </a:t>
            </a:r>
            <a:r>
              <a:rPr lang="en-US" dirty="0" err="1" smtClean="0"/>
              <a:t>estável</a:t>
            </a:r>
            <a:r>
              <a:rPr lang="en-US" dirty="0" smtClean="0"/>
              <a:t> e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poucos</a:t>
            </a:r>
            <a:r>
              <a:rPr lang="en-US" dirty="0" smtClean="0"/>
              <a:t> bugs</a:t>
            </a:r>
          </a:p>
          <a:p>
            <a:pPr lvl="1"/>
            <a:r>
              <a:rPr lang="en-US" dirty="0" err="1" smtClean="0"/>
              <a:t>Devido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época</a:t>
            </a:r>
            <a:r>
              <a:rPr lang="en-US" dirty="0" smtClean="0"/>
              <a:t>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construção</a:t>
            </a:r>
            <a:r>
              <a:rPr lang="en-US" dirty="0" smtClean="0"/>
              <a:t>,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descentralizada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unidade</a:t>
            </a:r>
            <a:r>
              <a:rPr lang="en-US" dirty="0" smtClean="0"/>
              <a:t> local </a:t>
            </a:r>
            <a:r>
              <a:rPr lang="en-US" dirty="0" err="1" smtClean="0"/>
              <a:t>mantém</a:t>
            </a:r>
            <a:r>
              <a:rPr lang="en-US" dirty="0" smtClean="0"/>
              <a:t> um banco de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mensalmente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reunidos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gerencial</a:t>
            </a:r>
            <a:r>
              <a:rPr lang="en-US" dirty="0" smtClean="0"/>
              <a:t> </a:t>
            </a:r>
            <a:r>
              <a:rPr lang="en-US" dirty="0" err="1" smtClean="0"/>
              <a:t>mantido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sede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endParaRPr lang="en-US" dirty="0" smtClean="0"/>
          </a:p>
          <a:p>
            <a:pPr lvl="1"/>
            <a:r>
              <a:rPr lang="en-US" dirty="0" err="1" smtClean="0"/>
              <a:t>Plataforma</a:t>
            </a:r>
            <a:r>
              <a:rPr lang="en-US" dirty="0" smtClean="0"/>
              <a:t>: Delphi 2006 com Banco de Dados Firebird 1.5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: </a:t>
            </a:r>
            <a:r>
              <a:rPr lang="en-US" dirty="0" err="1" smtClean="0"/>
              <a:t>Cliente</a:t>
            </a:r>
            <a:r>
              <a:rPr lang="en-US" dirty="0"/>
              <a:t>/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Formato</a:t>
            </a:r>
            <a:r>
              <a:rPr lang="en-US" dirty="0" smtClean="0"/>
              <a:t>: Stand-alone</a:t>
            </a:r>
            <a:endParaRPr lang="en-US" dirty="0"/>
          </a:p>
          <a:p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40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 smtClean="0"/>
              <a:t>ATER web – </a:t>
            </a:r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SISATER –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 smtClean="0"/>
          </a:p>
          <a:p>
            <a:pPr lvl="1"/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elaborar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com dados </a:t>
            </a:r>
            <a:r>
              <a:rPr lang="en-US" dirty="0" err="1" smtClean="0"/>
              <a:t>unificados</a:t>
            </a:r>
            <a:r>
              <a:rPr lang="en-US" dirty="0" smtClean="0"/>
              <a:t> (base </a:t>
            </a:r>
            <a:r>
              <a:rPr lang="en-US" dirty="0" err="1" smtClean="0"/>
              <a:t>descentralizada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limitada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recinto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Sua</a:t>
            </a:r>
            <a:r>
              <a:rPr lang="en-US" dirty="0" smtClean="0"/>
              <a:t> principal </a:t>
            </a:r>
            <a:r>
              <a:rPr lang="en-US" dirty="0" err="1" smtClean="0"/>
              <a:t>função</a:t>
            </a:r>
            <a:r>
              <a:rPr lang="en-US" dirty="0" smtClean="0"/>
              <a:t> é a de </a:t>
            </a:r>
            <a:r>
              <a:rPr lang="en-US" dirty="0" err="1" smtClean="0"/>
              <a:t>manter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das </a:t>
            </a:r>
            <a:r>
              <a:rPr lang="en-US" dirty="0" err="1" smtClean="0"/>
              <a:t>atividades</a:t>
            </a:r>
            <a:r>
              <a:rPr lang="en-US" dirty="0" smtClean="0"/>
              <a:t> e o </a:t>
            </a:r>
            <a:r>
              <a:rPr lang="en-US" dirty="0" err="1" smtClean="0"/>
              <a:t>diagnóstico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é </a:t>
            </a:r>
            <a:r>
              <a:rPr lang="en-US" dirty="0" err="1" smtClean="0"/>
              <a:t>limitado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dos </a:t>
            </a: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 de campo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produzidas</a:t>
            </a:r>
            <a:r>
              <a:rPr lang="en-US" dirty="0" smtClean="0"/>
              <a:t> é, </a:t>
            </a:r>
            <a:r>
              <a:rPr lang="en-US" dirty="0" err="1" smtClean="0"/>
              <a:t>principalmente</a:t>
            </a:r>
            <a:r>
              <a:rPr lang="en-US" dirty="0" smtClean="0"/>
              <a:t>, de </a:t>
            </a:r>
            <a:r>
              <a:rPr lang="en-US" dirty="0" err="1" smtClean="0"/>
              <a:t>cunho</a:t>
            </a:r>
            <a:r>
              <a:rPr lang="en-US" dirty="0" smtClean="0"/>
              <a:t> </a:t>
            </a:r>
            <a:r>
              <a:rPr lang="en-US" dirty="0" err="1" smtClean="0"/>
              <a:t>estratégico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limitações</a:t>
            </a:r>
            <a:r>
              <a:rPr lang="en-US" dirty="0" smtClean="0"/>
              <a:t> a </a:t>
            </a:r>
            <a:r>
              <a:rPr lang="en-US" dirty="0" err="1" smtClean="0"/>
              <a:t>respeito</a:t>
            </a:r>
            <a:r>
              <a:rPr lang="en-US" dirty="0" smtClean="0"/>
              <a:t> de </a:t>
            </a:r>
            <a:r>
              <a:rPr lang="en-US" dirty="0" err="1" smtClean="0"/>
              <a:t>assuntos</a:t>
            </a:r>
            <a:r>
              <a:rPr lang="en-US" dirty="0" smtClean="0"/>
              <a:t> </a:t>
            </a:r>
            <a:r>
              <a:rPr lang="en-US" dirty="0" err="1" smtClean="0"/>
              <a:t>táticos</a:t>
            </a:r>
            <a:r>
              <a:rPr lang="en-US" dirty="0" smtClean="0"/>
              <a:t> e </a:t>
            </a:r>
            <a:r>
              <a:rPr lang="en-US" dirty="0" err="1" smtClean="0"/>
              <a:t>operacionais</a:t>
            </a:r>
            <a:endParaRPr lang="en-US" dirty="0" smtClean="0"/>
          </a:p>
          <a:p>
            <a:pPr lvl="1"/>
            <a:endParaRPr lang="en-US" dirty="0"/>
          </a:p>
          <a:p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1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534</Words>
  <Application>Microsoft Office PowerPoint</Application>
  <PresentationFormat>Apresentação na tela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 Gerência de Tecnologia da Informação GETIN  e  O projeto  ATER web</vt:lpstr>
      <vt:lpstr>A Gerência de Tecnologia da Informação GETIN</vt:lpstr>
      <vt:lpstr>GETIN – Composição</vt:lpstr>
      <vt:lpstr>GETIN – Competência</vt:lpstr>
      <vt:lpstr>GETIN – Principais Instrumentos</vt:lpstr>
      <vt:lpstr>GETIN – Principais Desafios</vt:lpstr>
      <vt:lpstr>O projeto  ATER web</vt:lpstr>
      <vt:lpstr>ATER web – Cenário Atual</vt:lpstr>
      <vt:lpstr>ATER web – Cenário Atual</vt:lpstr>
      <vt:lpstr>ATER web – Cenário Futuro</vt:lpstr>
      <vt:lpstr>ATER web – Cenário Futuro</vt:lpstr>
      <vt:lpstr>ATER web</vt:lpstr>
      <vt:lpstr>ATER web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Tecnologia da Informação e  projeto ATER web</dc:title>
  <dc:creator>frazao</dc:creator>
  <cp:lastModifiedBy>Fernando Frazão da Silva</cp:lastModifiedBy>
  <cp:revision>33</cp:revision>
  <dcterms:created xsi:type="dcterms:W3CDTF">2015-01-28T23:13:13Z</dcterms:created>
  <dcterms:modified xsi:type="dcterms:W3CDTF">2015-02-10T13:12:04Z</dcterms:modified>
</cp:coreProperties>
</file>