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63" saveSubsetFonts="1">
  <p:sldMasterIdLst>
    <p:sldMasterId id="2147483648" r:id="rId1"/>
  </p:sldMasterIdLst>
  <p:sldIdLst>
    <p:sldId id="256" r:id="rId2"/>
    <p:sldId id="270" r:id="rId3"/>
    <p:sldId id="258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E625-115C-4362-BDE3-57084ED73448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381642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Trabalho</a:t>
            </a:r>
            <a:r>
              <a:rPr lang="en-US" sz="3200" dirty="0" smtClean="0"/>
              <a:t> com a </a:t>
            </a:r>
            <a:br>
              <a:rPr lang="en-US" sz="3200" dirty="0" smtClean="0"/>
            </a:br>
            <a:r>
              <a:rPr lang="en-US" sz="3200" dirty="0" err="1" smtClean="0"/>
              <a:t>Fábrica</a:t>
            </a:r>
            <a:r>
              <a:rPr lang="en-US" sz="3200" dirty="0" smtClean="0"/>
              <a:t> de Software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en-US" dirty="0" err="1" smtClean="0"/>
              <a:t>Março</a:t>
            </a:r>
            <a:r>
              <a:rPr lang="en-US" dirty="0" smtClean="0"/>
              <a:t> 2015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pt-BR" dirty="0"/>
              <a:t>Fábrica de Software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3" y="1720840"/>
            <a:ext cx="8064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Externo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Processo na SEPLAN</a:t>
            </a:r>
            <a:r>
              <a:rPr lang="pt-BR" sz="2400" dirty="0"/>
              <a:t>: 411.000.006/2012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PLS</a:t>
            </a:r>
            <a:r>
              <a:rPr lang="pt-BR" sz="2400" dirty="0"/>
              <a:t>: 025/2012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Nº do Pregão </a:t>
            </a:r>
            <a:r>
              <a:rPr lang="pt-BR" sz="2400" dirty="0"/>
              <a:t>Eletrônico: 100/2013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UASG</a:t>
            </a:r>
            <a:r>
              <a:rPr lang="pt-BR" sz="2400" dirty="0"/>
              <a:t>: 925041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acesso </a:t>
            </a:r>
            <a:r>
              <a:rPr lang="pt-BR" sz="2400" dirty="0"/>
              <a:t>via </a:t>
            </a:r>
            <a:r>
              <a:rPr lang="pt-BR" sz="2400" dirty="0" err="1"/>
              <a:t>site:http</a:t>
            </a:r>
            <a:r>
              <a:rPr lang="pt-BR" sz="2400" dirty="0"/>
              <a:t>://www.comprasnet.gov.br/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Interno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Capgemini</a:t>
            </a:r>
            <a:r>
              <a:rPr lang="pt-BR" sz="2400" dirty="0" smtClean="0"/>
              <a:t> </a:t>
            </a:r>
            <a:r>
              <a:rPr lang="pt-BR" sz="2400" dirty="0"/>
              <a:t>CPM </a:t>
            </a:r>
            <a:r>
              <a:rPr lang="pt-BR" sz="2400" dirty="0" err="1"/>
              <a:t>Braxy</a:t>
            </a:r>
            <a:r>
              <a:rPr lang="pt-BR" sz="2400" dirty="0"/>
              <a:t> </a:t>
            </a:r>
            <a:r>
              <a:rPr lang="pt-BR" sz="2400" dirty="0" smtClean="0"/>
              <a:t>– </a:t>
            </a:r>
            <a:r>
              <a:rPr lang="pt-BR" sz="2400" dirty="0"/>
              <a:t>(Métrica e Especificação)</a:t>
            </a: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Contrato </a:t>
            </a:r>
            <a:r>
              <a:rPr lang="pt-BR" sz="2400" dirty="0"/>
              <a:t>número: </a:t>
            </a:r>
            <a:r>
              <a:rPr lang="pt-BR" sz="2400" dirty="0" smtClean="0"/>
              <a:t>0072.000.267/2014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3 </a:t>
            </a:r>
            <a:r>
              <a:rPr lang="pt-BR" sz="2400" dirty="0" err="1" smtClean="0"/>
              <a:t>way</a:t>
            </a:r>
            <a:r>
              <a:rPr lang="pt-BR" sz="2400" dirty="0" smtClean="0"/>
              <a:t> – </a:t>
            </a:r>
            <a:r>
              <a:rPr lang="pt-BR" sz="2400" dirty="0"/>
              <a:t>(Desenvolvimento)</a:t>
            </a:r>
            <a:endParaRPr lang="pt-B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Contrato  </a:t>
            </a:r>
            <a:r>
              <a:rPr lang="pt-BR" sz="2400" dirty="0"/>
              <a:t>número: </a:t>
            </a:r>
            <a:r>
              <a:rPr lang="pt-BR" sz="2400" dirty="0" smtClean="0"/>
              <a:t>0072.000.397-2013</a:t>
            </a:r>
            <a:endParaRPr lang="pt-B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Pagamento </a:t>
            </a:r>
            <a:r>
              <a:rPr lang="pt-BR" sz="2400" dirty="0"/>
              <a:t>número: 0072.000.384/2014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61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Utilização</a:t>
            </a:r>
            <a:r>
              <a:rPr lang="en-US" dirty="0" smtClean="0"/>
              <a:t> da </a:t>
            </a:r>
            <a:br>
              <a:rPr lang="en-US" dirty="0" smtClean="0"/>
            </a:br>
            <a:r>
              <a:rPr lang="pt-BR" dirty="0" smtClean="0"/>
              <a:t>Fábrica </a:t>
            </a:r>
            <a:r>
              <a:rPr lang="pt-BR" dirty="0"/>
              <a:t>de Software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3" y="1720840"/>
            <a:ext cx="8064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São 2 empresas contratadas: </a:t>
            </a:r>
            <a:r>
              <a:rPr lang="pt-BR" sz="2400" dirty="0" err="1" smtClean="0"/>
              <a:t>Capgemini</a:t>
            </a:r>
            <a:r>
              <a:rPr lang="pt-BR" sz="2400" dirty="0" smtClean="0"/>
              <a:t> e 3way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 err="1" smtClean="0"/>
              <a:t>Capgemini</a:t>
            </a:r>
            <a:r>
              <a:rPr lang="pt-BR" sz="2400" dirty="0" smtClean="0"/>
              <a:t> faz o levantamento de requisitos, definição de caso de uso, prototipação e OS para a 3 </a:t>
            </a:r>
            <a:r>
              <a:rPr lang="pt-BR" sz="2400" dirty="0" err="1" smtClean="0"/>
              <a:t>way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3 </a:t>
            </a:r>
            <a:r>
              <a:rPr lang="pt-BR" sz="2400" dirty="0" err="1" smtClean="0"/>
              <a:t>way</a:t>
            </a:r>
            <a:r>
              <a:rPr lang="pt-BR" sz="2400" dirty="0" smtClean="0"/>
              <a:t> recebe toda a documentação e inicia o desenvolvimento. Ao término do desenvolvimento devolve à </a:t>
            </a:r>
            <a:r>
              <a:rPr lang="pt-BR" sz="2400" dirty="0" err="1" smtClean="0"/>
              <a:t>Capgemini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 err="1" smtClean="0"/>
              <a:t>Capgemini</a:t>
            </a:r>
            <a:r>
              <a:rPr lang="pt-BR" sz="2400" dirty="0" smtClean="0"/>
              <a:t> executa testes para garantir que o que foi especificado foi desenvolvido e entregue. Caso necessário aciona a 3 </a:t>
            </a:r>
            <a:r>
              <a:rPr lang="pt-BR" sz="2400" dirty="0" err="1" smtClean="0"/>
              <a:t>way</a:t>
            </a:r>
            <a:r>
              <a:rPr lang="pt-BR" sz="2400" dirty="0" smtClean="0"/>
              <a:t> para ajustes.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 err="1" smtClean="0"/>
              <a:t>Capgemini</a:t>
            </a:r>
            <a:r>
              <a:rPr lang="pt-BR" sz="2400" dirty="0" smtClean="0"/>
              <a:t> entrega o produto desenvolvido e toda a documentação gerada.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EMATER-DF faz o pagamento da demanda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95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da </a:t>
            </a:r>
            <a:br>
              <a:rPr lang="en-US" dirty="0" smtClean="0"/>
            </a:br>
            <a:r>
              <a:rPr lang="pt-BR" dirty="0" smtClean="0"/>
              <a:t>Ordem de Serviço 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2" y="1797290"/>
            <a:ext cx="80648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Inicialmente definimos um documento chamado Ordem de Serviço (OS) onde são elencadas as funcionalidades que serão criadas.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Não é necessário desenvolver tudo de uma única vez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O ideal é trabalhar pela construção de módulos</a:t>
            </a:r>
          </a:p>
        </p:txBody>
      </p:sp>
    </p:spTree>
    <p:extLst>
      <p:ext uri="{BB962C8B-B14F-4D97-AF65-F5344CB8AC3E}">
        <p14:creationId xmlns:p14="http://schemas.microsoft.com/office/powerpoint/2010/main" val="3557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Previsão</a:t>
            </a:r>
            <a:r>
              <a:rPr lang="en-US" dirty="0" smtClean="0"/>
              <a:t> de </a:t>
            </a:r>
            <a:r>
              <a:rPr lang="pt-BR" dirty="0" smtClean="0"/>
              <a:t>Ordem de Serviço 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2" y="1797290"/>
            <a:ext cx="80648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Estamos trabalhando com as seguintes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Administrativo – Com funcionalidades de cadastro de usuário, perfil, </a:t>
            </a:r>
            <a:r>
              <a:rPr lang="pt-BR" sz="2000" dirty="0" err="1"/>
              <a:t>login</a:t>
            </a:r>
            <a:r>
              <a:rPr lang="pt-BR" sz="2000" dirty="0"/>
              <a:t> e 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Atendimento – Com funcionalidades de cadastro de Pessoas, Propriedades, ATER e IPA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Mobile – mesmo que o atendimento, porém, para dispositivos móveis (Tablet ou Smartphones)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Indicadores – Gestão de indicadores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Ferramentas – E-mail institucional, Gestão de Conhecimento, Bate Papo de usuários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9414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2" y="1797290"/>
            <a:ext cx="80648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Item 1 e 2 já estão sendo definidos pela </a:t>
            </a:r>
            <a:r>
              <a:rPr lang="pt-BR" sz="2000" dirty="0" err="1" smtClean="0"/>
              <a:t>Capgemini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Entrega do Item 1 a 3way nesta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Pretendemos terminar todo o trabalho de levantamento no início de Junho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Pretendemos terminar todo o trabalho de desenvolvimento no início de Setembro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Em setembro, inicia o trabalho de implantação com a execução em paralelo até a total paralização de utilização do </a:t>
            </a:r>
            <a:r>
              <a:rPr lang="pt-BR" sz="2000" dirty="0" err="1" smtClean="0"/>
              <a:t>Sisater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224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dirty="0" smtClean="0"/>
              <a:t>FIM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374</Words>
  <Application>Microsoft Office PowerPoint</Application>
  <PresentationFormat>Apresentação na tela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Modelo de Trabalho com a  Fábrica de Software</vt:lpstr>
      <vt:lpstr>Documentos Fábrica de Software</vt:lpstr>
      <vt:lpstr>Modelo de Utilização da  Fábrica de Software</vt:lpstr>
      <vt:lpstr>Modelo de Construção da  Ordem de Serviço OS</vt:lpstr>
      <vt:lpstr>Previsão de Ordem de Serviço OS</vt:lpstr>
      <vt:lpstr>Cronograma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Tecnologia da Informação e  projeto ATER web</dc:title>
  <dc:creator>frazao</dc:creator>
  <cp:lastModifiedBy>Fernando Frazão da Silva</cp:lastModifiedBy>
  <cp:revision>39</cp:revision>
  <dcterms:created xsi:type="dcterms:W3CDTF">2015-01-28T23:13:13Z</dcterms:created>
  <dcterms:modified xsi:type="dcterms:W3CDTF">2015-03-23T15:06:15Z</dcterms:modified>
</cp:coreProperties>
</file>