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6763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57" r:id="rId6"/>
    <p:sldId id="271" r:id="rId7"/>
    <p:sldId id="272" r:id="rId8"/>
    <p:sldId id="273" r:id="rId9"/>
    <p:sldId id="274" r:id="rId10"/>
    <p:sldId id="276" r:id="rId11"/>
    <p:sldId id="275" r:id="rId12"/>
    <p:sldId id="27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42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8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39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01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83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4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E625-115C-4362-BDE3-57084ED73448}" type="datetimeFigureOut">
              <a:rPr lang="pt-BR" smtClean="0"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7D4F-D030-49D2-A2CB-8F6B8BA2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5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640960" cy="3816424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b="1" dirty="0" smtClean="0"/>
              <a:t>ATER web </a:t>
            </a:r>
            <a:r>
              <a:rPr lang="en-US" dirty="0" smtClean="0"/>
              <a:t>e as</a:t>
            </a:r>
            <a:br>
              <a:rPr lang="en-US" dirty="0" smtClean="0"/>
            </a:br>
            <a:r>
              <a:rPr lang="pt-BR" dirty="0" smtClean="0"/>
              <a:t>Principais </a:t>
            </a:r>
            <a:r>
              <a:rPr lang="pt-BR" b="1" dirty="0"/>
              <a:t>Mudanças na Filosofia </a:t>
            </a:r>
            <a:r>
              <a:rPr lang="pt-BR" dirty="0"/>
              <a:t>do </a:t>
            </a:r>
            <a:r>
              <a:rPr lang="pt-BR" dirty="0" smtClean="0"/>
              <a:t>Sistema </a:t>
            </a:r>
            <a:r>
              <a:rPr lang="en-US" b="1" dirty="0" err="1" smtClean="0"/>
              <a:t>SISAter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/>
          <a:lstStyle/>
          <a:p>
            <a:r>
              <a:rPr lang="en-US" dirty="0" err="1" smtClean="0"/>
              <a:t>Março</a:t>
            </a:r>
            <a:r>
              <a:rPr lang="en-US" dirty="0" smtClean="0"/>
              <a:t> </a:t>
            </a:r>
            <a:r>
              <a:rPr lang="en-US" dirty="0" smtClean="0"/>
              <a:t>2015</a:t>
            </a:r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Proposta</a:t>
            </a:r>
            <a:r>
              <a:rPr lang="en-US" dirty="0"/>
              <a:t> de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Contexto</a:t>
            </a:r>
            <a:r>
              <a:rPr lang="en-US" b="1" dirty="0" smtClean="0"/>
              <a:t> </a:t>
            </a:r>
            <a:r>
              <a:rPr lang="en-US" b="1" dirty="0" err="1" smtClean="0"/>
              <a:t>Funcionalidades</a:t>
            </a:r>
            <a:r>
              <a:rPr lang="en-US" b="1" dirty="0" smtClean="0"/>
              <a:t>: </a:t>
            </a:r>
            <a:r>
              <a:rPr lang="en-US" b="1" dirty="0" err="1" smtClean="0"/>
              <a:t>Registro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só</a:t>
            </a:r>
            <a:r>
              <a:rPr lang="en-US" dirty="0" smtClean="0"/>
              <a:t> ATER</a:t>
            </a:r>
          </a:p>
          <a:p>
            <a:r>
              <a:rPr lang="en-US" dirty="0" err="1" smtClean="0"/>
              <a:t>Além</a:t>
            </a:r>
            <a:r>
              <a:rPr lang="en-US" dirty="0" smtClean="0"/>
              <a:t> das </a:t>
            </a:r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operacionais</a:t>
            </a:r>
            <a:r>
              <a:rPr lang="en-US" dirty="0" smtClean="0"/>
              <a:t>,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adminstrativas</a:t>
            </a:r>
            <a:endParaRPr lang="en-US" dirty="0" smtClean="0"/>
          </a:p>
          <a:p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planejar</a:t>
            </a:r>
            <a:r>
              <a:rPr lang="en-US" dirty="0" smtClean="0"/>
              <a:t> </a:t>
            </a:r>
            <a:r>
              <a:rPr lang="en-US" dirty="0" err="1" smtClean="0"/>
              <a:t>nossas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r>
              <a:rPr lang="en-US" dirty="0" smtClean="0"/>
              <a:t> (</a:t>
            </a:r>
            <a:r>
              <a:rPr lang="en-US" dirty="0" err="1" smtClean="0"/>
              <a:t>parecido</a:t>
            </a:r>
            <a:r>
              <a:rPr lang="en-US" dirty="0" smtClean="0"/>
              <a:t> com o PROAT)</a:t>
            </a:r>
          </a:p>
          <a:p>
            <a:r>
              <a:rPr lang="en-US" dirty="0" err="1" smtClean="0"/>
              <a:t>Utilizar</a:t>
            </a:r>
            <a:r>
              <a:rPr lang="en-US" dirty="0" smtClean="0"/>
              <a:t> um </a:t>
            </a:r>
            <a:r>
              <a:rPr lang="en-US" b="1" dirty="0" smtClean="0"/>
              <a:t>CÓDIGO </a:t>
            </a:r>
            <a:r>
              <a:rPr lang="en-US" dirty="0" smtClean="0"/>
              <a:t>para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atividade</a:t>
            </a:r>
            <a:endParaRPr lang="en-US" dirty="0" smtClean="0"/>
          </a:p>
          <a:p>
            <a:r>
              <a:rPr lang="en-US" dirty="0" err="1" smtClean="0"/>
              <a:t>Trabalhar</a:t>
            </a:r>
            <a:r>
              <a:rPr lang="en-US" dirty="0" smtClean="0"/>
              <a:t> o </a:t>
            </a:r>
            <a:r>
              <a:rPr lang="en-US" dirty="0" err="1" smtClean="0"/>
              <a:t>ciclo</a:t>
            </a:r>
            <a:r>
              <a:rPr lang="en-US" dirty="0" smtClean="0"/>
              <a:t> da </a:t>
            </a:r>
            <a:r>
              <a:rPr lang="en-US" dirty="0" err="1" smtClean="0"/>
              <a:t>atividade</a:t>
            </a:r>
            <a:r>
              <a:rPr lang="en-US" dirty="0" smtClean="0"/>
              <a:t>: </a:t>
            </a:r>
            <a:r>
              <a:rPr lang="en-US" b="1" dirty="0" err="1" smtClean="0"/>
              <a:t>começo</a:t>
            </a:r>
            <a:r>
              <a:rPr lang="en-US" b="1" dirty="0" smtClean="0"/>
              <a:t>, </a:t>
            </a:r>
            <a:r>
              <a:rPr lang="en-US" b="1" dirty="0" err="1" smtClean="0"/>
              <a:t>meio</a:t>
            </a:r>
            <a:r>
              <a:rPr lang="en-US" b="1" dirty="0" smtClean="0"/>
              <a:t> e </a:t>
            </a:r>
            <a:r>
              <a:rPr lang="en-US" b="1" dirty="0" err="1" smtClean="0"/>
              <a:t>fim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Gerir</a:t>
            </a:r>
            <a:r>
              <a:rPr lang="en-US" dirty="0" smtClean="0"/>
              <a:t> </a:t>
            </a:r>
            <a:r>
              <a:rPr lang="en-US" dirty="0" err="1" smtClean="0"/>
              <a:t>incidentes</a:t>
            </a:r>
            <a:endParaRPr lang="en-US" dirty="0"/>
          </a:p>
          <a:p>
            <a:r>
              <a:rPr lang="en-US" dirty="0" err="1" smtClean="0"/>
              <a:t>Medir</a:t>
            </a:r>
            <a:r>
              <a:rPr lang="en-US" dirty="0" smtClean="0"/>
              <a:t> o </a:t>
            </a:r>
            <a:r>
              <a:rPr lang="en-US" dirty="0" err="1" smtClean="0"/>
              <a:t>impacto</a:t>
            </a:r>
            <a:r>
              <a:rPr lang="en-US" dirty="0" smtClean="0"/>
              <a:t> de </a:t>
            </a:r>
            <a:r>
              <a:rPr lang="en-US" dirty="0" err="1" smtClean="0"/>
              <a:t>mudanças</a:t>
            </a:r>
            <a:r>
              <a:rPr lang="en-US" dirty="0" smtClean="0"/>
              <a:t> de </a:t>
            </a:r>
            <a:r>
              <a:rPr lang="en-US" dirty="0" err="1" smtClean="0"/>
              <a:t>direção</a:t>
            </a:r>
            <a:endParaRPr lang="en-US" dirty="0" smtClean="0"/>
          </a:p>
          <a:p>
            <a:r>
              <a:rPr lang="en-US" dirty="0" err="1" smtClean="0"/>
              <a:t>Medir</a:t>
            </a:r>
            <a:r>
              <a:rPr lang="en-US" dirty="0" smtClean="0"/>
              <a:t>, </a:t>
            </a:r>
            <a:r>
              <a:rPr lang="en-US" dirty="0" err="1" smtClean="0"/>
              <a:t>numericamente</a:t>
            </a:r>
            <a:r>
              <a:rPr lang="en-US" dirty="0" smtClean="0"/>
              <a:t>,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 (PES GEDIN)</a:t>
            </a: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41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Proposta</a:t>
            </a:r>
            <a:r>
              <a:rPr lang="en-US" dirty="0"/>
              <a:t> de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Contexto</a:t>
            </a:r>
            <a:r>
              <a:rPr lang="en-US" b="1" dirty="0" smtClean="0"/>
              <a:t> </a:t>
            </a:r>
            <a:r>
              <a:rPr lang="en-US" b="1" dirty="0" err="1" smtClean="0"/>
              <a:t>Funcionalidades</a:t>
            </a:r>
            <a:r>
              <a:rPr lang="en-US" b="1" dirty="0" smtClean="0"/>
              <a:t>: </a:t>
            </a:r>
            <a:r>
              <a:rPr lang="en-US" b="1" dirty="0" err="1" smtClean="0"/>
              <a:t>Registro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Utilizar</a:t>
            </a:r>
            <a:r>
              <a:rPr lang="en-US" dirty="0" smtClean="0"/>
              <a:t> a </a:t>
            </a:r>
            <a:r>
              <a:rPr lang="en-US" dirty="0" err="1" smtClean="0"/>
              <a:t>metodologia</a:t>
            </a:r>
            <a:r>
              <a:rPr lang="en-US" dirty="0" smtClean="0"/>
              <a:t> 5w2h</a:t>
            </a:r>
          </a:p>
          <a:p>
            <a:pPr lvl="1"/>
            <a:r>
              <a:rPr lang="pt-BR" dirty="0"/>
              <a:t>Who – Por quem será feito? (responsabilidade)</a:t>
            </a:r>
          </a:p>
          <a:p>
            <a:pPr lvl="1"/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/>
              <a:t>– O que será </a:t>
            </a:r>
            <a:r>
              <a:rPr lang="pt-BR" dirty="0" smtClean="0"/>
              <a:t>feito? (ações e etapas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When</a:t>
            </a:r>
            <a:r>
              <a:rPr lang="pt-BR" dirty="0"/>
              <a:t> – Quando será feito? (tempo)</a:t>
            </a:r>
          </a:p>
          <a:p>
            <a:pPr lvl="1"/>
            <a:r>
              <a:rPr lang="pt-BR" dirty="0" err="1" smtClean="0"/>
              <a:t>Why</a:t>
            </a:r>
            <a:r>
              <a:rPr lang="pt-BR" dirty="0" smtClean="0"/>
              <a:t> </a:t>
            </a:r>
            <a:r>
              <a:rPr lang="pt-BR" dirty="0"/>
              <a:t>– Por que será </a:t>
            </a:r>
            <a:r>
              <a:rPr lang="pt-BR" dirty="0" smtClean="0"/>
              <a:t>feito? </a:t>
            </a:r>
            <a:r>
              <a:rPr lang="pt-BR" dirty="0"/>
              <a:t>(justificativa)</a:t>
            </a:r>
          </a:p>
          <a:p>
            <a:pPr lvl="1"/>
            <a:r>
              <a:rPr lang="pt-BR" dirty="0" err="1"/>
              <a:t>Where</a:t>
            </a:r>
            <a:r>
              <a:rPr lang="pt-BR" dirty="0"/>
              <a:t> – Onde será </a:t>
            </a:r>
            <a:r>
              <a:rPr lang="pt-BR" dirty="0" smtClean="0"/>
              <a:t>feito? </a:t>
            </a:r>
            <a:r>
              <a:rPr lang="pt-BR" dirty="0"/>
              <a:t>(local)</a:t>
            </a:r>
          </a:p>
          <a:p>
            <a:pPr lvl="1"/>
            <a:r>
              <a:rPr lang="pt-BR" dirty="0" err="1"/>
              <a:t>How</a:t>
            </a:r>
            <a:r>
              <a:rPr lang="pt-BR" dirty="0"/>
              <a:t> – Como será feito? (método)</a:t>
            </a: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How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much</a:t>
            </a:r>
            <a:r>
              <a:rPr lang="pt-BR" dirty="0">
                <a:solidFill>
                  <a:srgbClr val="FF0000"/>
                </a:solidFill>
              </a:rPr>
              <a:t> – Quanto custará </a:t>
            </a:r>
            <a:r>
              <a:rPr lang="pt-BR" dirty="0" smtClean="0">
                <a:solidFill>
                  <a:srgbClr val="FF0000"/>
                </a:solidFill>
              </a:rPr>
              <a:t>fazer? </a:t>
            </a:r>
            <a:r>
              <a:rPr lang="pt-BR" dirty="0">
                <a:solidFill>
                  <a:srgbClr val="FF0000"/>
                </a:solidFill>
              </a:rPr>
              <a:t>(custo)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67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Proposta</a:t>
            </a:r>
            <a:r>
              <a:rPr lang="en-US" dirty="0"/>
              <a:t> de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Contexto</a:t>
            </a:r>
            <a:r>
              <a:rPr lang="en-US" b="1" dirty="0" smtClean="0"/>
              <a:t> </a:t>
            </a:r>
            <a:r>
              <a:rPr lang="en-US" b="1" dirty="0" err="1" smtClean="0"/>
              <a:t>Funcionalidades</a:t>
            </a:r>
            <a:r>
              <a:rPr lang="en-US" b="1" dirty="0" smtClean="0"/>
              <a:t>: IPA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Unificar</a:t>
            </a:r>
            <a:r>
              <a:rPr lang="en-US" dirty="0" smtClean="0"/>
              <a:t> entrada de dados</a:t>
            </a:r>
          </a:p>
          <a:p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Detalhar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163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dirty="0" smtClean="0"/>
              <a:t>ATER </a:t>
            </a:r>
            <a:r>
              <a:rPr lang="en-US" dirty="0"/>
              <a:t>web </a:t>
            </a:r>
            <a:r>
              <a:rPr lang="en-US" dirty="0" smtClean="0"/>
              <a:t>– </a:t>
            </a:r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Futuro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 para </a:t>
            </a:r>
            <a:r>
              <a:rPr lang="en-US" dirty="0" err="1" smtClean="0"/>
              <a:t>Julho</a:t>
            </a:r>
            <a:r>
              <a:rPr lang="en-US" dirty="0" smtClean="0"/>
              <a:t> 2015</a:t>
            </a:r>
          </a:p>
          <a:p>
            <a:r>
              <a:rPr lang="en-US" dirty="0" err="1" smtClean="0"/>
              <a:t>Premissa</a:t>
            </a:r>
            <a:r>
              <a:rPr lang="en-US" dirty="0" smtClean="0"/>
              <a:t> da EMATER </a:t>
            </a:r>
          </a:p>
          <a:p>
            <a:pPr lvl="1"/>
            <a:r>
              <a:rPr lang="en-US" dirty="0" err="1" smtClean="0"/>
              <a:t>Água</a:t>
            </a:r>
            <a:endParaRPr lang="en-US" dirty="0" smtClean="0"/>
          </a:p>
          <a:p>
            <a:pPr lvl="1"/>
            <a:r>
              <a:rPr lang="en-US" dirty="0" err="1" smtClean="0"/>
              <a:t>Alimento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endParaRPr lang="en-US" dirty="0" smtClean="0"/>
          </a:p>
          <a:p>
            <a:r>
              <a:rPr lang="en-US" dirty="0" smtClean="0"/>
              <a:t>O Sistema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Mensurar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Renda</a:t>
            </a:r>
            <a:endParaRPr lang="en-US" dirty="0" smtClean="0"/>
          </a:p>
          <a:p>
            <a:pPr lvl="1"/>
            <a:r>
              <a:rPr lang="en-US" dirty="0" err="1" smtClean="0"/>
              <a:t>Produtividade</a:t>
            </a:r>
            <a:endParaRPr lang="en-US" dirty="0" smtClean="0"/>
          </a:p>
          <a:p>
            <a:pPr lvl="1"/>
            <a:r>
              <a:rPr lang="en-US" dirty="0" err="1" smtClean="0"/>
              <a:t>Indicador</a:t>
            </a:r>
            <a:r>
              <a:rPr lang="en-US" dirty="0" smtClean="0"/>
              <a:t> </a:t>
            </a:r>
            <a:r>
              <a:rPr lang="en-US" dirty="0" err="1" smtClean="0"/>
              <a:t>Ambiental</a:t>
            </a:r>
            <a:endParaRPr lang="pt-BR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5611918" y="2784473"/>
            <a:ext cx="318016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PLANEJAMENTO DE ATIVIDADES</a:t>
            </a:r>
          </a:p>
          <a:p>
            <a:r>
              <a:rPr lang="pt-BR" dirty="0" smtClean="0"/>
              <a:t>REGISTRO DE ATIVIDADES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24128" y="4509120"/>
            <a:ext cx="30679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DIAGNÓSTICOS DE PRODUÇÃO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2195736" y="3054068"/>
            <a:ext cx="3312368" cy="53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4733713" y="3284984"/>
            <a:ext cx="77439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778057" y="5445224"/>
            <a:ext cx="22804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AFINAR COM A COPER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2339752" y="4637457"/>
            <a:ext cx="3312368" cy="56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419872" y="4797152"/>
            <a:ext cx="22322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355976" y="5629890"/>
            <a:ext cx="12961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7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/>
          <a:lstStyle/>
          <a:p>
            <a:r>
              <a:rPr lang="en-US" dirty="0" smtClean="0"/>
              <a:t>FIM</a:t>
            </a:r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4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/>
              <a:t>SISATER –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err="1" smtClean="0"/>
              <a:t>Ativo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8 </a:t>
            </a:r>
            <a:r>
              <a:rPr lang="en-US" dirty="0" err="1" smtClean="0"/>
              <a:t>anos</a:t>
            </a:r>
            <a:endParaRPr lang="en-US" dirty="0" smtClean="0"/>
          </a:p>
          <a:p>
            <a:pPr lvl="1"/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manutenção</a:t>
            </a:r>
            <a:r>
              <a:rPr lang="en-US" dirty="0" smtClean="0"/>
              <a:t> é </a:t>
            </a:r>
            <a:r>
              <a:rPr lang="en-US" dirty="0" err="1" smtClean="0"/>
              <a:t>estável</a:t>
            </a:r>
            <a:r>
              <a:rPr lang="en-US" dirty="0" smtClean="0"/>
              <a:t> e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poucos</a:t>
            </a:r>
            <a:r>
              <a:rPr lang="en-US" dirty="0" smtClean="0"/>
              <a:t> bugs</a:t>
            </a:r>
          </a:p>
          <a:p>
            <a:pPr lvl="1"/>
            <a:r>
              <a:rPr lang="en-US" dirty="0" err="1" smtClean="0"/>
              <a:t>Devido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época</a:t>
            </a:r>
            <a:r>
              <a:rPr lang="en-US" dirty="0" smtClean="0"/>
              <a:t> de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construção</a:t>
            </a:r>
            <a:r>
              <a:rPr lang="en-US" dirty="0" smtClean="0"/>
              <a:t>,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teve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descentralizada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unidade</a:t>
            </a:r>
            <a:r>
              <a:rPr lang="en-US" dirty="0" smtClean="0"/>
              <a:t> local </a:t>
            </a:r>
            <a:r>
              <a:rPr lang="en-US" dirty="0" err="1" smtClean="0"/>
              <a:t>mantém</a:t>
            </a:r>
            <a:r>
              <a:rPr lang="en-US" dirty="0" smtClean="0"/>
              <a:t> um banco de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mensalmente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reunidos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gerencial</a:t>
            </a:r>
            <a:r>
              <a:rPr lang="en-US" dirty="0" smtClean="0"/>
              <a:t> </a:t>
            </a:r>
            <a:r>
              <a:rPr lang="en-US" dirty="0" err="1" smtClean="0"/>
              <a:t>mantido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sede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endParaRPr lang="en-US" dirty="0" smtClean="0"/>
          </a:p>
          <a:p>
            <a:pPr lvl="1"/>
            <a:r>
              <a:rPr lang="en-US" dirty="0" err="1" smtClean="0"/>
              <a:t>Plataforma</a:t>
            </a:r>
            <a:r>
              <a:rPr lang="en-US" dirty="0" smtClean="0"/>
              <a:t>: Delphi 2006 com Banco de Dados Firebird 1.5</a:t>
            </a:r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: </a:t>
            </a:r>
            <a:r>
              <a:rPr lang="en-US" dirty="0" err="1" smtClean="0"/>
              <a:t>Cliente</a:t>
            </a:r>
            <a:r>
              <a:rPr lang="en-US" dirty="0"/>
              <a:t>/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Formato</a:t>
            </a:r>
            <a:r>
              <a:rPr lang="en-US" dirty="0" smtClean="0"/>
              <a:t>: Stand-alone</a:t>
            </a:r>
            <a:endParaRPr lang="en-US" dirty="0"/>
          </a:p>
          <a:p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98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dirty="0"/>
              <a:t>SISATER –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err="1" smtClean="0"/>
              <a:t>Dificuldade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elaborar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com dados </a:t>
            </a:r>
            <a:r>
              <a:rPr lang="en-US" dirty="0" err="1" smtClean="0"/>
              <a:t>unificados</a:t>
            </a:r>
            <a:r>
              <a:rPr lang="en-US" dirty="0" smtClean="0"/>
              <a:t> (base </a:t>
            </a:r>
            <a:r>
              <a:rPr lang="en-US" dirty="0" err="1" smtClean="0"/>
              <a:t>descentralizada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limitada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recinto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Sua</a:t>
            </a:r>
            <a:r>
              <a:rPr lang="en-US" dirty="0" smtClean="0"/>
              <a:t> principal </a:t>
            </a:r>
            <a:r>
              <a:rPr lang="en-US" dirty="0" err="1" smtClean="0"/>
              <a:t>função</a:t>
            </a:r>
            <a:r>
              <a:rPr lang="en-US" dirty="0" smtClean="0"/>
              <a:t> é a de </a:t>
            </a:r>
            <a:r>
              <a:rPr lang="en-US" dirty="0" err="1" smtClean="0"/>
              <a:t>manter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das </a:t>
            </a:r>
            <a:r>
              <a:rPr lang="en-US" dirty="0" err="1" smtClean="0"/>
              <a:t>atividades</a:t>
            </a:r>
            <a:r>
              <a:rPr lang="en-US" dirty="0" smtClean="0"/>
              <a:t> e o </a:t>
            </a:r>
            <a:r>
              <a:rPr lang="en-US" dirty="0" err="1" smtClean="0"/>
              <a:t>diagnóstico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é </a:t>
            </a:r>
            <a:r>
              <a:rPr lang="en-US" dirty="0" err="1" smtClean="0"/>
              <a:t>limitado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 dos </a:t>
            </a:r>
            <a:r>
              <a:rPr lang="en-US" dirty="0" err="1" smtClean="0"/>
              <a:t>nossos</a:t>
            </a:r>
            <a:r>
              <a:rPr lang="en-US" dirty="0" smtClean="0"/>
              <a:t> </a:t>
            </a:r>
            <a:r>
              <a:rPr lang="en-US" dirty="0" err="1" smtClean="0"/>
              <a:t>técnicos</a:t>
            </a:r>
            <a:r>
              <a:rPr lang="en-US" dirty="0" smtClean="0"/>
              <a:t> de campo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produzidas</a:t>
            </a:r>
            <a:r>
              <a:rPr lang="en-US" dirty="0" smtClean="0"/>
              <a:t> é, </a:t>
            </a:r>
            <a:r>
              <a:rPr lang="en-US" dirty="0" err="1" smtClean="0"/>
              <a:t>principalmente</a:t>
            </a:r>
            <a:r>
              <a:rPr lang="en-US" dirty="0" smtClean="0"/>
              <a:t>, de </a:t>
            </a:r>
            <a:r>
              <a:rPr lang="en-US" dirty="0" err="1" smtClean="0"/>
              <a:t>cunho</a:t>
            </a:r>
            <a:r>
              <a:rPr lang="en-US" dirty="0" smtClean="0"/>
              <a:t> </a:t>
            </a:r>
            <a:r>
              <a:rPr lang="en-US" dirty="0" err="1" smtClean="0"/>
              <a:t>estratégico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limitações</a:t>
            </a:r>
            <a:r>
              <a:rPr lang="en-US" dirty="0" smtClean="0"/>
              <a:t> a </a:t>
            </a:r>
            <a:r>
              <a:rPr lang="en-US" dirty="0" err="1" smtClean="0"/>
              <a:t>respeito</a:t>
            </a:r>
            <a:r>
              <a:rPr lang="en-US" dirty="0" smtClean="0"/>
              <a:t> de </a:t>
            </a:r>
            <a:r>
              <a:rPr lang="en-US" dirty="0" err="1" smtClean="0"/>
              <a:t>assuntos</a:t>
            </a:r>
            <a:r>
              <a:rPr lang="en-US" dirty="0" smtClean="0"/>
              <a:t> </a:t>
            </a:r>
            <a:r>
              <a:rPr lang="en-US" dirty="0" err="1" smtClean="0"/>
              <a:t>táticos</a:t>
            </a:r>
            <a:r>
              <a:rPr lang="en-US" dirty="0" smtClean="0"/>
              <a:t> e </a:t>
            </a:r>
            <a:r>
              <a:rPr lang="en-US" dirty="0" err="1" smtClean="0"/>
              <a:t>operacionais</a:t>
            </a:r>
            <a:endParaRPr lang="en-US" dirty="0" smtClean="0"/>
          </a:p>
          <a:p>
            <a:pPr lvl="1"/>
            <a:endParaRPr lang="en-US" dirty="0"/>
          </a:p>
          <a:p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15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dirty="0" smtClean="0"/>
              <a:t>ATER </a:t>
            </a:r>
            <a:r>
              <a:rPr lang="en-US" dirty="0"/>
              <a:t>web - </a:t>
            </a:r>
            <a:r>
              <a:rPr lang="en-US" dirty="0" err="1"/>
              <a:t>Premissas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b="1" dirty="0" err="1" smtClean="0"/>
              <a:t>Documento</a:t>
            </a:r>
            <a:r>
              <a:rPr lang="en-US" b="1" dirty="0" smtClean="0"/>
              <a:t> de </a:t>
            </a:r>
            <a:r>
              <a:rPr lang="en-US" b="1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construído</a:t>
            </a:r>
            <a:r>
              <a:rPr lang="en-US" dirty="0" smtClean="0"/>
              <a:t> pela casa</a:t>
            </a:r>
          </a:p>
          <a:p>
            <a:pPr lvl="1"/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b="1" dirty="0" smtClean="0"/>
              <a:t>interface </a:t>
            </a:r>
            <a:r>
              <a:rPr lang="en-US" b="1" dirty="0" err="1" smtClean="0"/>
              <a:t>única</a:t>
            </a:r>
            <a:r>
              <a:rPr lang="en-US" b="1" dirty="0" smtClean="0"/>
              <a:t> </a:t>
            </a:r>
            <a:r>
              <a:rPr lang="en-US" dirty="0" smtClean="0"/>
              <a:t>com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 </a:t>
            </a:r>
            <a:r>
              <a:rPr lang="en-US" dirty="0" err="1" smtClean="0"/>
              <a:t>acessando</a:t>
            </a:r>
            <a:r>
              <a:rPr lang="en-US" dirty="0" smtClean="0"/>
              <a:t> um </a:t>
            </a:r>
            <a:r>
              <a:rPr lang="en-US" dirty="0" err="1" smtClean="0"/>
              <a:t>só</a:t>
            </a:r>
            <a:r>
              <a:rPr lang="en-US" dirty="0" smtClean="0"/>
              <a:t> banco de dados</a:t>
            </a:r>
          </a:p>
          <a:p>
            <a:pPr lvl="1"/>
            <a:r>
              <a:rPr lang="en-US" dirty="0" err="1" smtClean="0"/>
              <a:t>Operar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b="1" dirty="0" smtClean="0"/>
              <a:t>off line</a:t>
            </a:r>
          </a:p>
          <a:p>
            <a:pPr lvl="1"/>
            <a:r>
              <a:rPr lang="en-US" dirty="0" err="1" smtClean="0"/>
              <a:t>Operar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b="1" dirty="0" err="1" smtClean="0"/>
              <a:t>Dispositivos</a:t>
            </a:r>
            <a:r>
              <a:rPr lang="en-US" b="1" dirty="0" smtClean="0"/>
              <a:t> </a:t>
            </a:r>
            <a:r>
              <a:rPr lang="en-US" b="1" dirty="0" err="1" smtClean="0"/>
              <a:t>Móveis</a:t>
            </a:r>
            <a:endParaRPr lang="en-US" b="1" dirty="0" smtClean="0"/>
          </a:p>
          <a:p>
            <a:pPr lvl="1"/>
            <a:r>
              <a:rPr lang="en-US" b="1" dirty="0" err="1" smtClean="0"/>
              <a:t>Integração</a:t>
            </a:r>
            <a:r>
              <a:rPr lang="en-US" b="1" dirty="0" smtClean="0"/>
              <a:t> com </a:t>
            </a:r>
            <a:r>
              <a:rPr lang="en-US" b="1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e-mail </a:t>
            </a:r>
            <a:r>
              <a:rPr lang="en-US" dirty="0" err="1" smtClean="0"/>
              <a:t>institucional</a:t>
            </a:r>
            <a:r>
              <a:rPr lang="en-US" dirty="0" smtClean="0"/>
              <a:t>, SICOP, DAP web, Google Maps,…</a:t>
            </a:r>
          </a:p>
          <a:p>
            <a:pPr lvl="1"/>
            <a:r>
              <a:rPr lang="en-US" dirty="0" err="1" smtClean="0"/>
              <a:t>Atender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b="1" dirty="0" err="1" smtClean="0"/>
              <a:t>interesses</a:t>
            </a:r>
            <a:r>
              <a:rPr lang="en-US" b="1" dirty="0" smtClean="0"/>
              <a:t> da </a:t>
            </a:r>
            <a:r>
              <a:rPr lang="en-US" b="1" dirty="0" err="1" smtClean="0"/>
              <a:t>empresa</a:t>
            </a:r>
            <a:r>
              <a:rPr lang="en-US" b="1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todo</a:t>
            </a:r>
            <a:endParaRPr lang="en-US" dirty="0" smtClean="0"/>
          </a:p>
          <a:p>
            <a:pPr lvl="1"/>
            <a:r>
              <a:rPr lang="en-US" dirty="0" err="1" smtClean="0"/>
              <a:t>Plataforma</a:t>
            </a:r>
            <a:r>
              <a:rPr lang="en-US" dirty="0" smtClean="0"/>
              <a:t>: Java 8 com Banco de Dados MySQL 5.6</a:t>
            </a:r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: WEB</a:t>
            </a:r>
          </a:p>
          <a:p>
            <a:pPr lvl="1"/>
            <a:r>
              <a:rPr lang="en-US" dirty="0" err="1" smtClean="0"/>
              <a:t>Formato</a:t>
            </a:r>
            <a:r>
              <a:rPr lang="en-US" dirty="0" smtClean="0"/>
              <a:t>: (SOA)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à </a:t>
            </a:r>
            <a:r>
              <a:rPr lang="en-US" dirty="0" err="1" smtClean="0"/>
              <a:t>Serviços</a:t>
            </a:r>
            <a:endParaRPr lang="en-US" dirty="0"/>
          </a:p>
          <a:p>
            <a:endParaRPr lang="pt-BR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4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Proposta</a:t>
            </a:r>
            <a:r>
              <a:rPr lang="en-US" dirty="0"/>
              <a:t> de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Contexto</a:t>
            </a:r>
            <a:r>
              <a:rPr lang="en-US" b="1" dirty="0" smtClean="0"/>
              <a:t> </a:t>
            </a:r>
            <a:r>
              <a:rPr lang="en-US" b="1" dirty="0" err="1"/>
              <a:t>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pt-BR" dirty="0"/>
              <a:t>Unificar </a:t>
            </a:r>
            <a:r>
              <a:rPr lang="pt-BR" dirty="0" smtClean="0"/>
              <a:t>os </a:t>
            </a:r>
            <a:r>
              <a:rPr lang="pt-BR" b="1" dirty="0" smtClean="0"/>
              <a:t>DADOS</a:t>
            </a:r>
            <a:r>
              <a:rPr lang="pt-BR" dirty="0" smtClean="0"/>
              <a:t> coletados </a:t>
            </a:r>
          </a:p>
          <a:p>
            <a:r>
              <a:rPr lang="pt-BR" dirty="0" smtClean="0"/>
              <a:t>Unificar as </a:t>
            </a:r>
            <a:r>
              <a:rPr lang="pt-BR" b="1" dirty="0" smtClean="0"/>
              <a:t>INTERFACES</a:t>
            </a:r>
            <a:r>
              <a:rPr lang="pt-BR" dirty="0" smtClean="0"/>
              <a:t> de sistemas</a:t>
            </a:r>
          </a:p>
          <a:p>
            <a:r>
              <a:rPr lang="pt-BR" dirty="0" smtClean="0"/>
              <a:t>Servir o </a:t>
            </a:r>
            <a:r>
              <a:rPr lang="pt-BR" dirty="0"/>
              <a:t>Operacional </a:t>
            </a:r>
            <a:r>
              <a:rPr lang="pt-BR" dirty="0" smtClean="0"/>
              <a:t>(</a:t>
            </a:r>
            <a:r>
              <a:rPr lang="pt-BR" b="1" dirty="0" smtClean="0"/>
              <a:t>ÁREA FIM</a:t>
            </a:r>
            <a:r>
              <a:rPr lang="pt-BR" dirty="0" smtClean="0"/>
              <a:t>) </a:t>
            </a:r>
            <a:r>
              <a:rPr lang="pt-BR" dirty="0"/>
              <a:t>bem como </a:t>
            </a:r>
            <a:r>
              <a:rPr lang="pt-BR" dirty="0" smtClean="0"/>
              <a:t>o </a:t>
            </a:r>
            <a:r>
              <a:rPr lang="pt-BR" dirty="0"/>
              <a:t>Administrativo </a:t>
            </a:r>
            <a:r>
              <a:rPr lang="pt-BR" dirty="0" smtClean="0"/>
              <a:t>(</a:t>
            </a:r>
            <a:r>
              <a:rPr lang="pt-BR" b="1" dirty="0" smtClean="0"/>
              <a:t>ÁREA MEIO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GESTÃO DE ATIVIDADES</a:t>
            </a:r>
            <a:r>
              <a:rPr lang="pt-BR" dirty="0" smtClean="0"/>
              <a:t> </a:t>
            </a:r>
            <a:r>
              <a:rPr lang="pt-BR" dirty="0"/>
              <a:t>Operacionais, Táticas e </a:t>
            </a:r>
            <a:r>
              <a:rPr lang="pt-BR" dirty="0" smtClean="0"/>
              <a:t>Estratégicas</a:t>
            </a:r>
          </a:p>
          <a:p>
            <a:r>
              <a:rPr lang="en-US" dirty="0" err="1" smtClean="0"/>
              <a:t>Melhorar</a:t>
            </a:r>
            <a:r>
              <a:rPr lang="en-US" dirty="0" smtClean="0"/>
              <a:t> a </a:t>
            </a:r>
            <a:r>
              <a:rPr lang="en-US" dirty="0" err="1" smtClean="0"/>
              <a:t>Comunica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e </a:t>
            </a:r>
            <a:r>
              <a:rPr lang="en-US" dirty="0" err="1" smtClean="0"/>
              <a:t>Externa</a:t>
            </a:r>
            <a:endParaRPr lang="en-US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0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Proposta</a:t>
            </a:r>
            <a:r>
              <a:rPr lang="en-US" dirty="0"/>
              <a:t> de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Contexto</a:t>
            </a:r>
            <a:r>
              <a:rPr lang="en-US" b="1" dirty="0" smtClean="0"/>
              <a:t> </a:t>
            </a:r>
            <a:r>
              <a:rPr lang="en-US" b="1" dirty="0" err="1" smtClean="0"/>
              <a:t>Funcionalidades</a:t>
            </a:r>
            <a:r>
              <a:rPr lang="en-US" b="1" dirty="0" smtClean="0"/>
              <a:t>: </a:t>
            </a:r>
            <a:r>
              <a:rPr lang="en-US" b="1" dirty="0" err="1" smtClean="0"/>
              <a:t>Pessoas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Sair</a:t>
            </a:r>
            <a:r>
              <a:rPr lang="en-US" dirty="0" smtClean="0"/>
              <a:t> de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Beneficiários</a:t>
            </a:r>
            <a:r>
              <a:rPr lang="en-US" dirty="0" smtClean="0"/>
              <a:t> </a:t>
            </a:r>
            <a:r>
              <a:rPr lang="en-US" dirty="0"/>
              <a:t>(Patronal, Familiar, </a:t>
            </a:r>
            <a:r>
              <a:rPr lang="en-US" dirty="0" err="1" smtClean="0"/>
              <a:t>Associações</a:t>
            </a:r>
            <a:r>
              <a:rPr lang="en-US" dirty="0" smtClean="0"/>
              <a:t>…),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Orientados</a:t>
            </a:r>
            <a:r>
              <a:rPr lang="en-US" dirty="0" smtClean="0"/>
              <a:t>,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Empregados</a:t>
            </a:r>
            <a:r>
              <a:rPr lang="en-US" dirty="0" smtClean="0"/>
              <a:t> da EMATER-DF</a:t>
            </a:r>
          </a:p>
          <a:p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Pessoas</a:t>
            </a:r>
            <a:r>
              <a:rPr lang="en-US" dirty="0" smtClean="0"/>
              <a:t>, </a:t>
            </a:r>
            <a:r>
              <a:rPr lang="en-US" dirty="0" err="1" smtClean="0"/>
              <a:t>além</a:t>
            </a:r>
            <a:r>
              <a:rPr lang="en-US" dirty="0" smtClean="0"/>
              <a:t> dos </a:t>
            </a:r>
            <a:r>
              <a:rPr lang="en-US" dirty="0" err="1" smtClean="0"/>
              <a:t>citados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, </a:t>
            </a:r>
            <a:r>
              <a:rPr lang="en-US" dirty="0" err="1" smtClean="0"/>
              <a:t>Órgãos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colaboradores</a:t>
            </a:r>
            <a:r>
              <a:rPr lang="en-US" dirty="0" smtClean="0"/>
              <a:t>, </a:t>
            </a:r>
            <a:r>
              <a:rPr lang="en-US" dirty="0" err="1" smtClean="0"/>
              <a:t>Delegações</a:t>
            </a:r>
            <a:r>
              <a:rPr lang="en-US" dirty="0" smtClean="0"/>
              <a:t> </a:t>
            </a:r>
            <a:r>
              <a:rPr lang="en-US" dirty="0" err="1" smtClean="0"/>
              <a:t>Estrangeiras</a:t>
            </a:r>
            <a:r>
              <a:rPr lang="en-US" dirty="0" smtClean="0"/>
              <a:t>, </a:t>
            </a:r>
            <a:r>
              <a:rPr lang="en-US" dirty="0" err="1" smtClean="0"/>
              <a:t>Fornecedores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r>
              <a:rPr lang="en-US" dirty="0" smtClean="0"/>
              <a:t>, </a:t>
            </a:r>
            <a:r>
              <a:rPr lang="en-US" dirty="0" err="1" smtClean="0"/>
              <a:t>Instituições</a:t>
            </a:r>
            <a:r>
              <a:rPr lang="en-US" dirty="0" smtClean="0"/>
              <a:t> </a:t>
            </a:r>
            <a:r>
              <a:rPr lang="en-US" dirty="0" err="1" smtClean="0"/>
              <a:t>Parceiras</a:t>
            </a:r>
            <a:r>
              <a:rPr lang="en-US" dirty="0" smtClean="0"/>
              <a:t> (INCRA, IBGE), </a:t>
            </a:r>
            <a:r>
              <a:rPr lang="en-US" dirty="0" err="1"/>
              <a:t>Políticos</a:t>
            </a:r>
            <a:r>
              <a:rPr lang="en-US" dirty="0" smtClean="0"/>
              <a:t>,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Emateres</a:t>
            </a:r>
            <a:r>
              <a:rPr lang="en-US" dirty="0" smtClean="0"/>
              <a:t>, </a:t>
            </a:r>
            <a:r>
              <a:rPr lang="en-US" dirty="0" err="1" smtClean="0"/>
              <a:t>Visitantes</a:t>
            </a:r>
            <a:r>
              <a:rPr lang="en-US" dirty="0" smtClean="0"/>
              <a:t>…</a:t>
            </a:r>
            <a:endParaRPr lang="en-US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Proposta</a:t>
            </a:r>
            <a:r>
              <a:rPr lang="en-US" dirty="0"/>
              <a:t> de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Contexto</a:t>
            </a:r>
            <a:r>
              <a:rPr lang="en-US" b="1" dirty="0" smtClean="0"/>
              <a:t> </a:t>
            </a:r>
            <a:r>
              <a:rPr lang="en-US" b="1" dirty="0" err="1" smtClean="0"/>
              <a:t>Funcionalidades</a:t>
            </a:r>
            <a:r>
              <a:rPr lang="en-US" b="1" dirty="0" smtClean="0"/>
              <a:t>: </a:t>
            </a:r>
            <a:r>
              <a:rPr lang="en-US" b="1" dirty="0" err="1" smtClean="0"/>
              <a:t>Pessoas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Ficha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endParaRPr lang="en-US" dirty="0" smtClean="0"/>
          </a:p>
          <a:p>
            <a:pPr lvl="2"/>
            <a:r>
              <a:rPr lang="en-US" dirty="0" smtClean="0"/>
              <a:t>Toda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, (</a:t>
            </a:r>
            <a:r>
              <a:rPr lang="en-US" dirty="0" err="1" smtClean="0"/>
              <a:t>endereço</a:t>
            </a:r>
            <a:r>
              <a:rPr lang="en-US" dirty="0" smtClean="0"/>
              <a:t>, </a:t>
            </a:r>
            <a:r>
              <a:rPr lang="en-US" dirty="0" err="1" smtClean="0"/>
              <a:t>documentação</a:t>
            </a:r>
            <a:r>
              <a:rPr lang="en-US" dirty="0" smtClean="0"/>
              <a:t>,…)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ficha</a:t>
            </a:r>
            <a:r>
              <a:rPr lang="en-US" dirty="0" smtClean="0"/>
              <a:t> de </a:t>
            </a:r>
            <a:r>
              <a:rPr lang="en-US" dirty="0" err="1" smtClean="0"/>
              <a:t>cadastro</a:t>
            </a:r>
            <a:r>
              <a:rPr lang="en-US" dirty="0" smtClean="0"/>
              <a:t>, 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física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jurídica</a:t>
            </a:r>
            <a:endParaRPr lang="en-US" dirty="0" smtClean="0"/>
          </a:p>
          <a:p>
            <a:pPr lvl="1"/>
            <a:r>
              <a:rPr lang="en-US" dirty="0" err="1" smtClean="0"/>
              <a:t>Indicação</a:t>
            </a:r>
            <a:r>
              <a:rPr lang="en-US" dirty="0" smtClean="0"/>
              <a:t> de </a:t>
            </a:r>
            <a:r>
              <a:rPr lang="en-US" dirty="0" err="1" smtClean="0"/>
              <a:t>Público</a:t>
            </a:r>
            <a:r>
              <a:rPr lang="en-US" dirty="0" smtClean="0"/>
              <a:t> </a:t>
            </a:r>
            <a:r>
              <a:rPr lang="en-US" dirty="0" err="1" smtClean="0"/>
              <a:t>Alvo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Nossos</a:t>
            </a:r>
            <a:r>
              <a:rPr lang="en-US" dirty="0" smtClean="0"/>
              <a:t> </a:t>
            </a:r>
            <a:r>
              <a:rPr lang="en-US" dirty="0" err="1" smtClean="0"/>
              <a:t>beneficiários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 </a:t>
            </a:r>
            <a:r>
              <a:rPr lang="en-US" dirty="0" err="1" smtClean="0"/>
              <a:t>mais</a:t>
            </a:r>
            <a:r>
              <a:rPr lang="en-US" dirty="0" smtClean="0"/>
              <a:t>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cadastros</a:t>
            </a:r>
            <a:endParaRPr lang="en-US" dirty="0" smtClean="0"/>
          </a:p>
          <a:p>
            <a:pPr lvl="1"/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  <a:r>
              <a:rPr lang="en-US" dirty="0" err="1" smtClean="0"/>
              <a:t>Sociais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organiza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/>
          </a:p>
          <a:p>
            <a:pPr lvl="3"/>
            <a:r>
              <a:rPr lang="en-US" dirty="0" err="1" smtClean="0"/>
              <a:t>Facilitar</a:t>
            </a:r>
            <a:r>
              <a:rPr lang="en-US" dirty="0" smtClean="0"/>
              <a:t> o </a:t>
            </a:r>
            <a:r>
              <a:rPr lang="en-US" dirty="0" err="1" smtClean="0"/>
              <a:t>trabalho</a:t>
            </a:r>
            <a:r>
              <a:rPr lang="en-US" dirty="0" smtClean="0"/>
              <a:t> de </a:t>
            </a:r>
            <a:r>
              <a:rPr lang="en-US" dirty="0" err="1" smtClean="0"/>
              <a:t>registro</a:t>
            </a:r>
            <a:endParaRPr lang="en-US" dirty="0" smtClean="0"/>
          </a:p>
          <a:p>
            <a:pPr lvl="3"/>
            <a:r>
              <a:rPr lang="en-US" dirty="0" err="1" smtClean="0"/>
              <a:t>Descoberta</a:t>
            </a:r>
            <a:r>
              <a:rPr lang="en-US" dirty="0" smtClean="0"/>
              <a:t> de </a:t>
            </a:r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endParaRPr lang="en-US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115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/>
              <a:t>Proposta</a:t>
            </a:r>
            <a:r>
              <a:rPr lang="en-US" sz="3600" dirty="0"/>
              <a:t> de </a:t>
            </a:r>
            <a:r>
              <a:rPr lang="en-US" sz="3600" dirty="0" err="1"/>
              <a:t>Mudança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err="1" smtClean="0"/>
              <a:t>Contexto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Funcionalidades</a:t>
            </a:r>
            <a:r>
              <a:rPr lang="en-US" sz="3600" b="1" dirty="0" smtClean="0"/>
              <a:t>: </a:t>
            </a:r>
            <a:r>
              <a:rPr lang="en-US" sz="3600" b="1" dirty="0" err="1" smtClean="0"/>
              <a:t>Propriedade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similar a </a:t>
            </a:r>
            <a:r>
              <a:rPr lang="en-US" dirty="0" err="1" smtClean="0"/>
              <a:t>atual</a:t>
            </a:r>
            <a:endParaRPr lang="en-US" dirty="0" smtClean="0"/>
          </a:p>
          <a:p>
            <a:r>
              <a:rPr lang="en-US" dirty="0" err="1" smtClean="0"/>
              <a:t>Inclusão</a:t>
            </a:r>
            <a:r>
              <a:rPr lang="en-US" dirty="0" smtClean="0"/>
              <a:t> de </a:t>
            </a:r>
            <a:r>
              <a:rPr lang="en-US" dirty="0" err="1" smtClean="0"/>
              <a:t>Pontos</a:t>
            </a:r>
            <a:r>
              <a:rPr lang="en-US" dirty="0" smtClean="0"/>
              <a:t> e </a:t>
            </a:r>
            <a:r>
              <a:rPr lang="en-US" dirty="0" err="1" smtClean="0"/>
              <a:t>Poligonais</a:t>
            </a:r>
            <a:r>
              <a:rPr lang="en-US" dirty="0" smtClean="0"/>
              <a:t> </a:t>
            </a:r>
            <a:r>
              <a:rPr lang="en-US" dirty="0" err="1" smtClean="0"/>
              <a:t>Geoespaciais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exibição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mapas</a:t>
            </a:r>
            <a:r>
              <a:rPr lang="en-US" dirty="0" smtClean="0"/>
              <a:t> e </a:t>
            </a:r>
            <a:r>
              <a:rPr lang="en-US" dirty="0" err="1" smtClean="0"/>
              <a:t>possibilidade</a:t>
            </a:r>
            <a:r>
              <a:rPr lang="en-US" dirty="0" smtClean="0"/>
              <a:t> de </a:t>
            </a:r>
            <a:r>
              <a:rPr lang="en-US" dirty="0" err="1" smtClean="0"/>
              <a:t>filtro</a:t>
            </a:r>
            <a:r>
              <a:rPr lang="en-US" dirty="0" smtClean="0"/>
              <a:t> com </a:t>
            </a:r>
            <a:r>
              <a:rPr lang="en-US" dirty="0" err="1" smtClean="0"/>
              <a:t>estes</a:t>
            </a:r>
            <a:r>
              <a:rPr lang="en-US" dirty="0" smtClean="0"/>
              <a:t> dados</a:t>
            </a:r>
            <a:endParaRPr lang="en-US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28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rodapecarta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-3829" y="6122048"/>
            <a:ext cx="9144000" cy="73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/>
              <a:t>Proposta</a:t>
            </a:r>
            <a:r>
              <a:rPr lang="en-US" sz="3600" dirty="0"/>
              <a:t> de </a:t>
            </a:r>
            <a:r>
              <a:rPr lang="en-US" sz="3600" dirty="0" err="1"/>
              <a:t>Mudança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err="1" smtClean="0"/>
              <a:t>Contexto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Funcionalidades</a:t>
            </a:r>
            <a:r>
              <a:rPr lang="en-US" sz="3600" b="1" dirty="0" smtClean="0"/>
              <a:t>: </a:t>
            </a:r>
            <a:r>
              <a:rPr lang="en-US" sz="3600" b="1" dirty="0" err="1" smtClean="0"/>
              <a:t>Planejamento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Unifica</a:t>
            </a:r>
            <a:r>
              <a:rPr lang="en-US" dirty="0" err="1" smtClean="0"/>
              <a:t>ção</a:t>
            </a:r>
            <a:r>
              <a:rPr lang="en-US" dirty="0" smtClean="0"/>
              <a:t> das </a:t>
            </a:r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Planejamento</a:t>
            </a:r>
            <a:endParaRPr lang="en-US" dirty="0"/>
          </a:p>
          <a:p>
            <a:r>
              <a:rPr lang="en-US" dirty="0" err="1" smtClean="0"/>
              <a:t>Separa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diagnóstico</a:t>
            </a:r>
            <a:endParaRPr lang="en-US" dirty="0" smtClean="0"/>
          </a:p>
          <a:p>
            <a:r>
              <a:rPr lang="en-US" dirty="0" err="1" smtClean="0"/>
              <a:t>Tratar</a:t>
            </a:r>
            <a:r>
              <a:rPr lang="en-US" dirty="0" smtClean="0"/>
              <a:t> </a:t>
            </a:r>
            <a:r>
              <a:rPr lang="en-US" dirty="0" err="1" smtClean="0"/>
              <a:t>temas</a:t>
            </a:r>
            <a:r>
              <a:rPr lang="en-US" dirty="0" smtClean="0"/>
              <a:t> </a:t>
            </a:r>
            <a:r>
              <a:rPr lang="en-US" dirty="0" err="1" smtClean="0"/>
              <a:t>Estrat</a:t>
            </a:r>
            <a:r>
              <a:rPr lang="en-US" dirty="0" err="1" smtClean="0"/>
              <a:t>égicos</a:t>
            </a:r>
            <a:r>
              <a:rPr lang="en-US" dirty="0" smtClean="0"/>
              <a:t>, </a:t>
            </a:r>
            <a:r>
              <a:rPr lang="en-US" dirty="0" err="1" smtClean="0"/>
              <a:t>Táticos</a:t>
            </a:r>
            <a:r>
              <a:rPr lang="en-US" dirty="0" smtClean="0"/>
              <a:t> e </a:t>
            </a:r>
            <a:r>
              <a:rPr lang="en-US" dirty="0" err="1" smtClean="0"/>
              <a:t>Operacionais</a:t>
            </a:r>
            <a:r>
              <a:rPr lang="en-US" dirty="0" smtClean="0"/>
              <a:t> no </a:t>
            </a:r>
            <a:r>
              <a:rPr lang="en-US" dirty="0" err="1" smtClean="0"/>
              <a:t>mesmo</a:t>
            </a:r>
            <a:r>
              <a:rPr lang="en-US" dirty="0" smtClean="0"/>
              <a:t> local</a:t>
            </a:r>
          </a:p>
          <a:p>
            <a:r>
              <a:rPr lang="en-US" dirty="0" err="1" smtClean="0"/>
              <a:t>Possibilitar</a:t>
            </a:r>
            <a:r>
              <a:rPr lang="en-US" dirty="0" smtClean="0"/>
              <a:t> a </a:t>
            </a:r>
            <a:r>
              <a:rPr lang="en-US" dirty="0" err="1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e a </a:t>
            </a:r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planejamento</a:t>
            </a:r>
            <a:r>
              <a:rPr lang="en-US" dirty="0" smtClean="0"/>
              <a:t>: PAT, SAG, BSM, </a:t>
            </a:r>
            <a:r>
              <a:rPr lang="en-US" dirty="0" err="1" smtClean="0"/>
              <a:t>Assentamento</a:t>
            </a:r>
            <a:r>
              <a:rPr lang="en-US" dirty="0" smtClean="0"/>
              <a:t>, etc…</a:t>
            </a:r>
          </a:p>
          <a:p>
            <a:r>
              <a:rPr lang="en-US" dirty="0" err="1" smtClean="0"/>
              <a:t>Mostrar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planejamento</a:t>
            </a:r>
            <a:r>
              <a:rPr lang="en-US" dirty="0" smtClean="0"/>
              <a:t>, o </a:t>
            </a:r>
            <a:r>
              <a:rPr lang="en-US" dirty="0" err="1" smtClean="0"/>
              <a:t>andamento</a:t>
            </a:r>
            <a:r>
              <a:rPr lang="en-US" dirty="0" smtClean="0"/>
              <a:t> do </a:t>
            </a:r>
            <a:r>
              <a:rPr lang="en-US" dirty="0" err="1" smtClean="0"/>
              <a:t>técnico</a:t>
            </a:r>
            <a:r>
              <a:rPr lang="en-US" dirty="0" smtClean="0"/>
              <a:t>, da </a:t>
            </a:r>
            <a:r>
              <a:rPr lang="en-US" dirty="0" err="1" smtClean="0"/>
              <a:t>unidade</a:t>
            </a:r>
            <a:r>
              <a:rPr lang="en-US" dirty="0" smtClean="0"/>
              <a:t> e da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principal do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0648"/>
            <a:ext cx="2703215" cy="4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826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691</Words>
  <Application>Microsoft Office PowerPoint</Application>
  <PresentationFormat>Apresentação na tela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O projeto ATER web e as Principais Mudanças na Filosofia do Sistema SISAter</vt:lpstr>
      <vt:lpstr>SISATER – Principais Características</vt:lpstr>
      <vt:lpstr>SISATER – Principais Problemas</vt:lpstr>
      <vt:lpstr>ATER web - Premissas</vt:lpstr>
      <vt:lpstr>Proposta de Mudança  Contexto Geral</vt:lpstr>
      <vt:lpstr>Proposta de Mudança  Contexto Funcionalidades: Pessoas</vt:lpstr>
      <vt:lpstr>Proposta de Mudança  Contexto Funcionalidades: Pessoas</vt:lpstr>
      <vt:lpstr>Proposta de Mudança  Contexto Funcionalidades: Propriedade</vt:lpstr>
      <vt:lpstr>Proposta de Mudança  Contexto Funcionalidades: Planejamento</vt:lpstr>
      <vt:lpstr>Proposta de Mudança  Contexto Funcionalidades: Registro</vt:lpstr>
      <vt:lpstr>Proposta de Mudança  Contexto Funcionalidades: Registro</vt:lpstr>
      <vt:lpstr>Proposta de Mudança  Contexto Funcionalidades: IPA</vt:lpstr>
      <vt:lpstr>ATER web – Cenário Futuro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Tecnologia da Informação e  projeto ATER web</dc:title>
  <dc:creator>frazao</dc:creator>
  <cp:lastModifiedBy>frazao</cp:lastModifiedBy>
  <cp:revision>58</cp:revision>
  <dcterms:created xsi:type="dcterms:W3CDTF">2015-01-28T23:13:13Z</dcterms:created>
  <dcterms:modified xsi:type="dcterms:W3CDTF">2015-03-01T12:19:01Z</dcterms:modified>
</cp:coreProperties>
</file>