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26763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1" r:id="rId6"/>
    <p:sldId id="264" r:id="rId7"/>
    <p:sldId id="269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E625-115C-4362-BDE3-57084ED73448}" type="datetimeFigureOut">
              <a:rPr lang="pt-BR" smtClean="0"/>
              <a:t>20/02/2015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7D4F-D030-49D2-A2CB-8F6B8BA2F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2424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E625-115C-4362-BDE3-57084ED73448}" type="datetimeFigureOut">
              <a:rPr lang="pt-BR" smtClean="0"/>
              <a:t>20/02/2015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7D4F-D030-49D2-A2CB-8F6B8BA2F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77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E625-115C-4362-BDE3-57084ED73448}" type="datetimeFigureOut">
              <a:rPr lang="pt-BR" smtClean="0"/>
              <a:t>20/02/2015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7D4F-D030-49D2-A2CB-8F6B8BA2F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35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E625-115C-4362-BDE3-57084ED73448}" type="datetimeFigureOut">
              <a:rPr lang="pt-BR" smtClean="0"/>
              <a:t>20/02/2015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7D4F-D030-49D2-A2CB-8F6B8BA2F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693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E625-115C-4362-BDE3-57084ED73448}" type="datetimeFigureOut">
              <a:rPr lang="pt-BR" smtClean="0"/>
              <a:t>20/02/2015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7D4F-D030-49D2-A2CB-8F6B8BA2F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88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E625-115C-4362-BDE3-57084ED73448}" type="datetimeFigureOut">
              <a:rPr lang="pt-BR" smtClean="0"/>
              <a:t>20/02/2015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7D4F-D030-49D2-A2CB-8F6B8BA2F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4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E625-115C-4362-BDE3-57084ED73448}" type="datetimeFigureOut">
              <a:rPr lang="pt-BR" smtClean="0"/>
              <a:t>20/02/2015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7D4F-D030-49D2-A2CB-8F6B8BA2F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1393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E625-115C-4362-BDE3-57084ED73448}" type="datetimeFigureOut">
              <a:rPr lang="pt-BR" smtClean="0"/>
              <a:t>20/02/2015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7D4F-D030-49D2-A2CB-8F6B8BA2F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019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E625-115C-4362-BDE3-57084ED73448}" type="datetimeFigureOut">
              <a:rPr lang="pt-BR" smtClean="0"/>
              <a:t>20/02/2015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7D4F-D030-49D2-A2CB-8F6B8BA2F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51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E625-115C-4362-BDE3-57084ED73448}" type="datetimeFigureOut">
              <a:rPr lang="pt-BR" smtClean="0"/>
              <a:t>20/02/2015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7D4F-D030-49D2-A2CB-8F6B8BA2F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3834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E625-115C-4362-BDE3-57084ED73448}" type="datetimeFigureOut">
              <a:rPr lang="pt-BR" smtClean="0"/>
              <a:t>20/02/2015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7D4F-D030-49D2-A2CB-8F6B8BA2F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841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DE625-115C-4362-BDE3-57084ED73448}" type="datetimeFigureOut">
              <a:rPr lang="pt-BR" smtClean="0"/>
              <a:t>20/02/2015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D7D4F-D030-49D2-A2CB-8F6B8BA2F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955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520" y="1196752"/>
            <a:ext cx="8640960" cy="3816424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SisATER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941168"/>
            <a:ext cx="6400800" cy="697632"/>
          </a:xfrm>
        </p:spPr>
        <p:txBody>
          <a:bodyPr/>
          <a:lstStyle/>
          <a:p>
            <a:r>
              <a:rPr lang="en-US" dirty="0" err="1" smtClean="0"/>
              <a:t>Fevereiro</a:t>
            </a:r>
            <a:r>
              <a:rPr lang="en-US" dirty="0" smtClean="0"/>
              <a:t> 2015</a:t>
            </a:r>
            <a:endParaRPr lang="pt-BR" dirty="0"/>
          </a:p>
        </p:txBody>
      </p:sp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60648"/>
            <a:ext cx="2703215" cy="443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5" descr="rodapecartao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-3829" y="6122048"/>
            <a:ext cx="9144000" cy="735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99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520" y="620688"/>
            <a:ext cx="8640960" cy="554461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Sistema de </a:t>
            </a:r>
            <a:r>
              <a:rPr lang="en-US" sz="3200" dirty="0" err="1" smtClean="0"/>
              <a:t>Registro</a:t>
            </a:r>
            <a:r>
              <a:rPr lang="en-US" sz="3200" dirty="0" smtClean="0"/>
              <a:t> de </a:t>
            </a:r>
            <a:r>
              <a:rPr lang="en-US" sz="3200" dirty="0" err="1" smtClean="0"/>
              <a:t>Operações</a:t>
            </a:r>
            <a:r>
              <a:rPr lang="en-US" sz="3200" dirty="0" smtClean="0"/>
              <a:t> da EMATER DF</a:t>
            </a:r>
            <a:endParaRPr lang="pt-BR" b="1" dirty="0"/>
          </a:p>
        </p:txBody>
      </p:sp>
      <p:pic>
        <p:nvPicPr>
          <p:cNvPr id="3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60648"/>
            <a:ext cx="2703215" cy="443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5" descr="rodapecartao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-3829" y="6122048"/>
            <a:ext cx="9144000" cy="735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5181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73819"/>
            <a:ext cx="8229600" cy="1143000"/>
          </a:xfrm>
        </p:spPr>
        <p:txBody>
          <a:bodyPr/>
          <a:lstStyle/>
          <a:p>
            <a:r>
              <a:rPr lang="en-US" dirty="0" err="1" smtClean="0"/>
              <a:t>Apresentação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99381"/>
            <a:ext cx="8229600" cy="4525963"/>
          </a:xfrm>
        </p:spPr>
        <p:txBody>
          <a:bodyPr/>
          <a:lstStyle/>
          <a:p>
            <a:endParaRPr lang="en-US" dirty="0" smtClean="0"/>
          </a:p>
        </p:txBody>
      </p:sp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60648"/>
            <a:ext cx="2703215" cy="443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5" descr="rodapecartao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-3829" y="6122048"/>
            <a:ext cx="9144000" cy="735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8199867" cy="4444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06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1143000"/>
          </a:xfrm>
        </p:spPr>
        <p:txBody>
          <a:bodyPr/>
          <a:lstStyle/>
          <a:p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Funcionalidades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3" y="6006379"/>
            <a:ext cx="400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Fonte: </a:t>
            </a:r>
            <a:r>
              <a:rPr lang="en-US" dirty="0" err="1" smtClean="0"/>
              <a:t>Regimento</a:t>
            </a:r>
            <a:r>
              <a:rPr lang="en-US" dirty="0" smtClean="0"/>
              <a:t> </a:t>
            </a:r>
            <a:r>
              <a:rPr lang="en-US" dirty="0" err="1" smtClean="0"/>
              <a:t>Interno</a:t>
            </a:r>
            <a:r>
              <a:rPr lang="en-US" dirty="0" smtClean="0"/>
              <a:t> da EMATER DF</a:t>
            </a:r>
            <a:endParaRPr lang="pt-BR" dirty="0"/>
          </a:p>
        </p:txBody>
      </p:sp>
      <p:pic>
        <p:nvPicPr>
          <p:cNvPr id="5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60648"/>
            <a:ext cx="2703215" cy="443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5" descr="rodapecartao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-3829" y="6122048"/>
            <a:ext cx="9144000" cy="735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tângulo 7"/>
          <p:cNvSpPr/>
          <p:nvPr/>
        </p:nvSpPr>
        <p:spPr>
          <a:xfrm>
            <a:off x="467543" y="1720840"/>
            <a:ext cx="806489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2400" dirty="0" smtClean="0"/>
              <a:t>Cadastro de Beneficiário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dirty="0" smtClean="0"/>
              <a:t>Cadastro de Propriedades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dirty="0" smtClean="0"/>
              <a:t>Registro de ATER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dirty="0" smtClean="0"/>
              <a:t>Registro de IPA</a:t>
            </a:r>
          </a:p>
          <a:p>
            <a:pPr marL="342900" indent="-342900">
              <a:buFont typeface="+mj-lt"/>
              <a:buAutoNum type="arabicPeriod"/>
            </a:pPr>
            <a:endParaRPr lang="pt-BR" sz="2400" dirty="0"/>
          </a:p>
          <a:p>
            <a:pPr marL="342900" indent="-342900">
              <a:buFont typeface="+mj-lt"/>
              <a:buAutoNum type="arabicPeriod"/>
            </a:pPr>
            <a:r>
              <a:rPr lang="pt-BR" sz="2400" dirty="0" smtClean="0"/>
              <a:t>Planejamento Operacional (PAT)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dirty="0" smtClean="0"/>
              <a:t>Informações sobre a área de atuação do escritório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9540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/>
          <a:lstStyle/>
          <a:p>
            <a:r>
              <a:rPr lang="en-US" dirty="0" err="1"/>
              <a:t>Principais</a:t>
            </a:r>
            <a:r>
              <a:rPr lang="en-US" dirty="0"/>
              <a:t> </a:t>
            </a:r>
            <a:r>
              <a:rPr lang="en-US" dirty="0" err="1"/>
              <a:t>Características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Totalmente</a:t>
            </a:r>
            <a:r>
              <a:rPr lang="en-US" dirty="0" smtClean="0"/>
              <a:t> </a:t>
            </a:r>
            <a:r>
              <a:rPr lang="en-US" dirty="0" err="1" smtClean="0"/>
              <a:t>construído</a:t>
            </a:r>
            <a:r>
              <a:rPr lang="en-US" dirty="0" smtClean="0"/>
              <a:t> pela casa com o pronto </a:t>
            </a:r>
            <a:r>
              <a:rPr lang="en-US" dirty="0" err="1" smtClean="0"/>
              <a:t>apoio</a:t>
            </a:r>
            <a:r>
              <a:rPr lang="en-US" dirty="0" smtClean="0"/>
              <a:t> do Assessor Henrique Moreira</a:t>
            </a:r>
          </a:p>
          <a:p>
            <a:pPr lvl="1"/>
            <a:r>
              <a:rPr lang="en-US" dirty="0" err="1" smtClean="0"/>
              <a:t>Ativo</a:t>
            </a:r>
            <a:r>
              <a:rPr lang="en-US" dirty="0" smtClean="0"/>
              <a:t> </a:t>
            </a:r>
            <a:r>
              <a:rPr lang="en-US" dirty="0" err="1" smtClean="0"/>
              <a:t>há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de 8 </a:t>
            </a:r>
            <a:r>
              <a:rPr lang="en-US" dirty="0" err="1" smtClean="0"/>
              <a:t>anos</a:t>
            </a:r>
            <a:endParaRPr lang="en-US" dirty="0" smtClean="0"/>
          </a:p>
          <a:p>
            <a:pPr lvl="1"/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manutenção</a:t>
            </a:r>
            <a:r>
              <a:rPr lang="en-US" dirty="0" smtClean="0"/>
              <a:t> é </a:t>
            </a:r>
            <a:r>
              <a:rPr lang="en-US" dirty="0" err="1" smtClean="0"/>
              <a:t>estável</a:t>
            </a:r>
            <a:r>
              <a:rPr lang="en-US" dirty="0" smtClean="0"/>
              <a:t> e </a:t>
            </a:r>
            <a:r>
              <a:rPr lang="en-US" dirty="0" err="1" smtClean="0"/>
              <a:t>apresenta</a:t>
            </a:r>
            <a:r>
              <a:rPr lang="en-US" dirty="0" smtClean="0"/>
              <a:t> </a:t>
            </a:r>
            <a:r>
              <a:rPr lang="en-US" dirty="0" err="1" smtClean="0"/>
              <a:t>poucos</a:t>
            </a:r>
            <a:r>
              <a:rPr lang="en-US" dirty="0" smtClean="0"/>
              <a:t> bugs</a:t>
            </a:r>
          </a:p>
          <a:p>
            <a:pPr lvl="1"/>
            <a:r>
              <a:rPr lang="en-US" dirty="0" err="1" smtClean="0"/>
              <a:t>Devido</a:t>
            </a:r>
            <a:r>
              <a:rPr lang="en-US" dirty="0" smtClean="0"/>
              <a:t> </a:t>
            </a:r>
            <a:r>
              <a:rPr lang="en-US" dirty="0" err="1" smtClean="0"/>
              <a:t>às</a:t>
            </a:r>
            <a:r>
              <a:rPr lang="en-US" dirty="0" smtClean="0"/>
              <a:t> </a:t>
            </a:r>
            <a:r>
              <a:rPr lang="en-US" dirty="0" err="1" smtClean="0"/>
              <a:t>condições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época</a:t>
            </a:r>
            <a:r>
              <a:rPr lang="en-US" dirty="0" smtClean="0"/>
              <a:t> de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construção</a:t>
            </a:r>
            <a:r>
              <a:rPr lang="en-US" dirty="0" smtClean="0"/>
              <a:t>, a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arquitetura</a:t>
            </a:r>
            <a:r>
              <a:rPr lang="en-US" dirty="0" smtClean="0"/>
              <a:t> </a:t>
            </a:r>
            <a:r>
              <a:rPr lang="en-US" dirty="0" err="1" smtClean="0"/>
              <a:t>teve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descentralizada</a:t>
            </a:r>
            <a:r>
              <a:rPr lang="en-US" dirty="0" smtClean="0"/>
              <a:t>,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,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unidade</a:t>
            </a:r>
            <a:r>
              <a:rPr lang="en-US" dirty="0" smtClean="0"/>
              <a:t> local </a:t>
            </a:r>
            <a:r>
              <a:rPr lang="en-US" dirty="0" err="1" smtClean="0"/>
              <a:t>mantém</a:t>
            </a:r>
            <a:r>
              <a:rPr lang="en-US" dirty="0" smtClean="0"/>
              <a:t> um banco de dados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mensalmente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reunidos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módulo</a:t>
            </a:r>
            <a:r>
              <a:rPr lang="en-US" dirty="0" smtClean="0"/>
              <a:t> </a:t>
            </a:r>
            <a:r>
              <a:rPr lang="en-US" dirty="0" err="1" smtClean="0"/>
              <a:t>gerencial</a:t>
            </a:r>
            <a:r>
              <a:rPr lang="en-US" dirty="0" smtClean="0"/>
              <a:t> </a:t>
            </a:r>
            <a:r>
              <a:rPr lang="en-US" dirty="0" err="1" smtClean="0"/>
              <a:t>mantido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sede</a:t>
            </a:r>
            <a:r>
              <a:rPr lang="en-US" dirty="0" smtClean="0"/>
              <a:t> da </a:t>
            </a:r>
            <a:r>
              <a:rPr lang="en-US" dirty="0" err="1" smtClean="0"/>
              <a:t>empresa</a:t>
            </a:r>
            <a:endParaRPr lang="en-US" dirty="0" smtClean="0"/>
          </a:p>
          <a:p>
            <a:pPr lvl="1"/>
            <a:r>
              <a:rPr lang="en-US" dirty="0" err="1" smtClean="0"/>
              <a:t>Plataforma</a:t>
            </a:r>
            <a:r>
              <a:rPr lang="en-US" dirty="0" smtClean="0"/>
              <a:t>: Delphi 2006 com Banco de Dados Firebird 1.5</a:t>
            </a:r>
          </a:p>
          <a:p>
            <a:pPr lvl="1"/>
            <a:r>
              <a:rPr lang="en-US" dirty="0" err="1" smtClean="0"/>
              <a:t>Modelo</a:t>
            </a:r>
            <a:r>
              <a:rPr lang="en-US" dirty="0" smtClean="0"/>
              <a:t>: </a:t>
            </a:r>
            <a:r>
              <a:rPr lang="en-US" dirty="0" err="1" smtClean="0"/>
              <a:t>Cliente</a:t>
            </a:r>
            <a:r>
              <a:rPr lang="en-US" dirty="0"/>
              <a:t>/</a:t>
            </a:r>
            <a:r>
              <a:rPr lang="en-US" dirty="0" err="1" smtClean="0"/>
              <a:t>Servidor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Formato</a:t>
            </a:r>
            <a:r>
              <a:rPr lang="en-US" dirty="0" smtClean="0"/>
              <a:t>: Stand-alone</a:t>
            </a:r>
            <a:endParaRPr lang="en-US" dirty="0"/>
          </a:p>
          <a:p>
            <a:endParaRPr lang="pt-BR" dirty="0"/>
          </a:p>
        </p:txBody>
      </p:sp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60648"/>
            <a:ext cx="2703215" cy="443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5" descr="rodapecartao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-3829" y="6122048"/>
            <a:ext cx="9144000" cy="735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3404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/>
          <a:lstStyle/>
          <a:p>
            <a:r>
              <a:rPr lang="en-US" dirty="0" err="1"/>
              <a:t>Principais</a:t>
            </a:r>
            <a:r>
              <a:rPr lang="en-US" dirty="0"/>
              <a:t> </a:t>
            </a:r>
            <a:r>
              <a:rPr lang="en-US" dirty="0" err="1"/>
              <a:t>Problemas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en-US" dirty="0" err="1" smtClean="0"/>
              <a:t>Dificuldade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elaborar</a:t>
            </a:r>
            <a:r>
              <a:rPr lang="en-US" dirty="0" smtClean="0"/>
              <a:t> </a:t>
            </a:r>
            <a:r>
              <a:rPr lang="en-US" dirty="0" err="1" smtClean="0"/>
              <a:t>informações</a:t>
            </a:r>
            <a:r>
              <a:rPr lang="en-US" dirty="0" smtClean="0"/>
              <a:t> com dados </a:t>
            </a:r>
            <a:r>
              <a:rPr lang="en-US" dirty="0" err="1" smtClean="0"/>
              <a:t>unificados</a:t>
            </a:r>
            <a:r>
              <a:rPr lang="en-US" dirty="0" smtClean="0"/>
              <a:t> (base </a:t>
            </a:r>
            <a:r>
              <a:rPr lang="en-US" dirty="0" err="1" smtClean="0"/>
              <a:t>descentralizada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Comunicação</a:t>
            </a:r>
            <a:r>
              <a:rPr lang="en-US" dirty="0" smtClean="0"/>
              <a:t> </a:t>
            </a:r>
            <a:r>
              <a:rPr lang="en-US" dirty="0" err="1" smtClean="0"/>
              <a:t>limitada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recinto</a:t>
            </a:r>
            <a:r>
              <a:rPr lang="en-US" dirty="0" smtClean="0"/>
              <a:t> </a:t>
            </a:r>
            <a:r>
              <a:rPr lang="en-US" dirty="0" err="1" smtClean="0"/>
              <a:t>onde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instalado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Sua</a:t>
            </a:r>
            <a:r>
              <a:rPr lang="en-US" dirty="0" smtClean="0"/>
              <a:t> principal </a:t>
            </a:r>
            <a:r>
              <a:rPr lang="en-US" dirty="0" err="1" smtClean="0"/>
              <a:t>função</a:t>
            </a:r>
            <a:r>
              <a:rPr lang="en-US" dirty="0" smtClean="0"/>
              <a:t> é a de </a:t>
            </a:r>
            <a:r>
              <a:rPr lang="en-US" dirty="0" err="1" smtClean="0"/>
              <a:t>manter</a:t>
            </a:r>
            <a:r>
              <a:rPr lang="en-US" dirty="0" smtClean="0"/>
              <a:t> o </a:t>
            </a:r>
            <a:r>
              <a:rPr lang="en-US" dirty="0" err="1" smtClean="0"/>
              <a:t>registro</a:t>
            </a:r>
            <a:r>
              <a:rPr lang="en-US" dirty="0" smtClean="0"/>
              <a:t> das </a:t>
            </a:r>
            <a:r>
              <a:rPr lang="en-US" dirty="0" err="1" smtClean="0"/>
              <a:t>atividades</a:t>
            </a:r>
            <a:r>
              <a:rPr lang="en-US" dirty="0" smtClean="0"/>
              <a:t> e o </a:t>
            </a:r>
            <a:r>
              <a:rPr lang="en-US" dirty="0" err="1" smtClean="0"/>
              <a:t>diagnóstico</a:t>
            </a:r>
            <a:r>
              <a:rPr lang="en-US" dirty="0" smtClean="0"/>
              <a:t> de </a:t>
            </a:r>
            <a:r>
              <a:rPr lang="en-US" dirty="0" err="1" smtClean="0"/>
              <a:t>produção</a:t>
            </a:r>
            <a:r>
              <a:rPr lang="en-US" dirty="0" smtClean="0"/>
              <a:t>, </a:t>
            </a:r>
            <a:r>
              <a:rPr lang="en-US" dirty="0" err="1" smtClean="0"/>
              <a:t>porém</a:t>
            </a:r>
            <a:r>
              <a:rPr lang="en-US" dirty="0" smtClean="0"/>
              <a:t> é </a:t>
            </a:r>
            <a:r>
              <a:rPr lang="en-US" dirty="0" err="1" smtClean="0"/>
              <a:t>limitado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trabalho</a:t>
            </a:r>
            <a:r>
              <a:rPr lang="en-US" dirty="0" smtClean="0"/>
              <a:t> dos </a:t>
            </a:r>
            <a:r>
              <a:rPr lang="en-US" dirty="0" err="1" smtClean="0"/>
              <a:t>nossos</a:t>
            </a:r>
            <a:r>
              <a:rPr lang="en-US" dirty="0" smtClean="0"/>
              <a:t> </a:t>
            </a:r>
            <a:r>
              <a:rPr lang="en-US" dirty="0" err="1" smtClean="0"/>
              <a:t>técnicos</a:t>
            </a:r>
            <a:r>
              <a:rPr lang="en-US" dirty="0" smtClean="0"/>
              <a:t> de campo</a:t>
            </a:r>
          </a:p>
          <a:p>
            <a:pPr lvl="1"/>
            <a:r>
              <a:rPr lang="en-US" dirty="0" smtClean="0"/>
              <a:t>O </a:t>
            </a:r>
            <a:r>
              <a:rPr lang="en-US" dirty="0" err="1" smtClean="0"/>
              <a:t>perfil</a:t>
            </a:r>
            <a:r>
              <a:rPr lang="en-US" dirty="0" smtClean="0"/>
              <a:t> de </a:t>
            </a:r>
            <a:r>
              <a:rPr lang="en-US" dirty="0" err="1" smtClean="0"/>
              <a:t>informações</a:t>
            </a:r>
            <a:r>
              <a:rPr lang="en-US" dirty="0" smtClean="0"/>
              <a:t> </a:t>
            </a:r>
            <a:r>
              <a:rPr lang="en-US" dirty="0" err="1" smtClean="0"/>
              <a:t>produzidas</a:t>
            </a:r>
            <a:r>
              <a:rPr lang="en-US" dirty="0" smtClean="0"/>
              <a:t> é, </a:t>
            </a:r>
            <a:r>
              <a:rPr lang="en-US" dirty="0" err="1" smtClean="0"/>
              <a:t>principalmente</a:t>
            </a:r>
            <a:r>
              <a:rPr lang="en-US" dirty="0" smtClean="0"/>
              <a:t>, de </a:t>
            </a:r>
            <a:r>
              <a:rPr lang="en-US" dirty="0" err="1" smtClean="0"/>
              <a:t>cunho</a:t>
            </a:r>
            <a:r>
              <a:rPr lang="en-US" dirty="0" smtClean="0"/>
              <a:t> </a:t>
            </a:r>
            <a:r>
              <a:rPr lang="en-US" dirty="0" err="1" smtClean="0"/>
              <a:t>estratégico</a:t>
            </a:r>
            <a:r>
              <a:rPr lang="en-US" dirty="0" smtClean="0"/>
              <a:t>, </a:t>
            </a:r>
            <a:r>
              <a:rPr lang="en-US" dirty="0" err="1" smtClean="0"/>
              <a:t>porém</a:t>
            </a:r>
            <a:r>
              <a:rPr lang="en-US" dirty="0" smtClean="0"/>
              <a:t> </a:t>
            </a:r>
            <a:r>
              <a:rPr lang="en-US" dirty="0" err="1" smtClean="0"/>
              <a:t>apresenta</a:t>
            </a:r>
            <a:r>
              <a:rPr lang="en-US" dirty="0" smtClean="0"/>
              <a:t> </a:t>
            </a:r>
            <a:r>
              <a:rPr lang="en-US" dirty="0" err="1" smtClean="0"/>
              <a:t>limitações</a:t>
            </a:r>
            <a:r>
              <a:rPr lang="en-US" dirty="0" smtClean="0"/>
              <a:t> a </a:t>
            </a:r>
            <a:r>
              <a:rPr lang="en-US" dirty="0" err="1" smtClean="0"/>
              <a:t>respeito</a:t>
            </a:r>
            <a:r>
              <a:rPr lang="en-US" dirty="0" smtClean="0"/>
              <a:t> de </a:t>
            </a:r>
            <a:r>
              <a:rPr lang="en-US" dirty="0" err="1" smtClean="0"/>
              <a:t>assuntos</a:t>
            </a:r>
            <a:r>
              <a:rPr lang="en-US" dirty="0" smtClean="0"/>
              <a:t> </a:t>
            </a:r>
            <a:r>
              <a:rPr lang="en-US" dirty="0" err="1" smtClean="0"/>
              <a:t>táticos</a:t>
            </a:r>
            <a:r>
              <a:rPr lang="en-US" dirty="0" smtClean="0"/>
              <a:t> e </a:t>
            </a:r>
            <a:r>
              <a:rPr lang="en-US" dirty="0" err="1" smtClean="0"/>
              <a:t>operacionais</a:t>
            </a:r>
            <a:endParaRPr lang="en-US" dirty="0" smtClean="0"/>
          </a:p>
          <a:p>
            <a:pPr lvl="1"/>
            <a:endParaRPr lang="en-US" dirty="0"/>
          </a:p>
          <a:p>
            <a:endParaRPr lang="pt-BR" dirty="0"/>
          </a:p>
        </p:txBody>
      </p:sp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60648"/>
            <a:ext cx="2703215" cy="443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5" descr="rodapecartao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-3829" y="6122048"/>
            <a:ext cx="9144000" cy="735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2417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46040"/>
            <a:ext cx="8229600" cy="1143000"/>
          </a:xfrm>
        </p:spPr>
        <p:txBody>
          <a:bodyPr/>
          <a:lstStyle/>
          <a:p>
            <a:r>
              <a:rPr lang="en-US" dirty="0" smtClean="0"/>
              <a:t>FIM</a:t>
            </a:r>
            <a:endParaRPr lang="pt-BR" dirty="0"/>
          </a:p>
        </p:txBody>
      </p:sp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60648"/>
            <a:ext cx="2703215" cy="443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5" descr="rodapecartao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-3829" y="6122048"/>
            <a:ext cx="9144000" cy="735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0641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203</Words>
  <Application>Microsoft Office PowerPoint</Application>
  <PresentationFormat>Apresentação na tela (4:3)</PresentationFormat>
  <Paragraphs>27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SisATER</vt:lpstr>
      <vt:lpstr>Sistema de Registro de Operações da EMATER DF</vt:lpstr>
      <vt:lpstr>Apresentação</vt:lpstr>
      <vt:lpstr>Principais Funcionalidades</vt:lpstr>
      <vt:lpstr>Principais Características</vt:lpstr>
      <vt:lpstr>Principais Problemas</vt:lpstr>
      <vt:lpstr>FIM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Gerência de Tecnologia da Informação e  projeto ATER web</dc:title>
  <dc:creator>frazao</dc:creator>
  <cp:lastModifiedBy>Fernando Frazão da Silva</cp:lastModifiedBy>
  <cp:revision>34</cp:revision>
  <dcterms:created xsi:type="dcterms:W3CDTF">2015-01-28T23:13:13Z</dcterms:created>
  <dcterms:modified xsi:type="dcterms:W3CDTF">2015-02-20T15:37:24Z</dcterms:modified>
</cp:coreProperties>
</file>