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6" r:id="rId2"/>
    <p:sldId id="2540" r:id="rId3"/>
    <p:sldId id="2599" r:id="rId4"/>
    <p:sldId id="2600" r:id="rId5"/>
    <p:sldId id="2602" r:id="rId6"/>
    <p:sldId id="2601" r:id="rId7"/>
    <p:sldId id="2603" r:id="rId8"/>
    <p:sldId id="2604" r:id="rId9"/>
    <p:sldId id="2605" r:id="rId10"/>
    <p:sldId id="2606" r:id="rId11"/>
    <p:sldId id="2607" r:id="rId12"/>
    <p:sldId id="2608" r:id="rId13"/>
    <p:sldId id="26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40B15-3A17-4383-8274-9ED18F6A2E28}">
          <p14:sldIdLst>
            <p14:sldId id="2596"/>
            <p14:sldId id="2540"/>
            <p14:sldId id="2599"/>
            <p14:sldId id="2600"/>
            <p14:sldId id="2602"/>
            <p14:sldId id="2601"/>
            <p14:sldId id="2603"/>
            <p14:sldId id="2604"/>
            <p14:sldId id="2605"/>
            <p14:sldId id="2606"/>
            <p14:sldId id="2607"/>
            <p14:sldId id="2608"/>
            <p14:sldId id="260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80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1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6" y="4952729"/>
            <a:ext cx="9575801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JAVA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857" y="6125744"/>
            <a:ext cx="9575800" cy="338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Supervised by P. BOSSOU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2E8A6-FF7C-B88A-938E-23B0D32F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0" t="2816" r="3791" b="2392"/>
          <a:stretch/>
        </p:blipFill>
        <p:spPr>
          <a:xfrm>
            <a:off x="9270609" y="4628271"/>
            <a:ext cx="2921391" cy="2229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30329-C1F2-BB99-1F54-A0242EC0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9" y="0"/>
            <a:ext cx="9575800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3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078D8B-862D-1A75-6AF1-280A40D2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754" y="232707"/>
            <a:ext cx="7299618" cy="1440000"/>
          </a:xfrm>
        </p:spPr>
        <p:txBody>
          <a:bodyPr/>
          <a:lstStyle/>
          <a:p>
            <a:r>
              <a:rPr lang="en-US" dirty="0"/>
              <a:t>IV.DATABASE</a:t>
            </a:r>
          </a:p>
        </p:txBody>
      </p:sp>
    </p:spTree>
    <p:extLst>
      <p:ext uri="{BB962C8B-B14F-4D97-AF65-F5344CB8AC3E}">
        <p14:creationId xmlns:p14="http://schemas.microsoft.com/office/powerpoint/2010/main" val="124053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8159E5-E326-160D-E5FC-25AE9DAB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4741615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9BBB9E-A9AD-B744-6218-46D5F72E8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0" y="1"/>
            <a:ext cx="12192000" cy="6857999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BB6453-DCBA-83C2-0F55-A872C2D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D26FBDE-02F1-A1E5-63A2-B21DD3EF00B7}"/>
              </a:ext>
            </a:extLst>
          </p:cNvPr>
          <p:cNvSpPr txBox="1">
            <a:spLocks/>
          </p:cNvSpPr>
          <p:nvPr/>
        </p:nvSpPr>
        <p:spPr>
          <a:xfrm>
            <a:off x="1198254" y="5166597"/>
            <a:ext cx="4898996" cy="755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3600" b="1" dirty="0">
                <a:solidFill>
                  <a:schemeClr val="bg1"/>
                </a:solidFill>
              </a:rPr>
              <a:t>ILLUSTRATION</a:t>
            </a:r>
          </a:p>
        </p:txBody>
      </p:sp>
      <p:pic>
        <p:nvPicPr>
          <p:cNvPr id="5" name="Picture 3" descr="D:\Fullppt\005-PNG이미지\magnifying-glass-189254.png">
            <a:extLst>
              <a:ext uri="{FF2B5EF4-FFF2-40B4-BE49-F238E27FC236}">
                <a16:creationId xmlns:a16="http://schemas.microsoft.com/office/drawing/2014/main" id="{11D7E4F3-9B03-8665-5D74-0C70822AC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4349" flipH="1">
            <a:off x="1939123" y="2738799"/>
            <a:ext cx="3417254" cy="33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61CCB8-D81C-15F8-D25D-A21EDF6D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00" y="671533"/>
            <a:ext cx="4919435" cy="1199469"/>
          </a:xfrm>
        </p:spPr>
        <p:txBody>
          <a:bodyPr/>
          <a:lstStyle/>
          <a:p>
            <a:r>
              <a:rPr lang="en-US" dirty="0"/>
              <a:t>VI.</a:t>
            </a:r>
            <a:r>
              <a:rPr lang="en-US" sz="5400" b="1" dirty="0"/>
              <a:t> </a:t>
            </a:r>
            <a:r>
              <a:rPr lang="en-US" sz="4400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FE7AC-EF4B-4423-F181-98AD68913AF5}"/>
              </a:ext>
            </a:extLst>
          </p:cNvPr>
          <p:cNvSpPr txBox="1"/>
          <p:nvPr/>
        </p:nvSpPr>
        <p:spPr>
          <a:xfrm>
            <a:off x="595100" y="3244334"/>
            <a:ext cx="35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for your kind attention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91959-8C8F-2074-F95F-B384C12C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1267"/>
            <a:ext cx="5927376" cy="52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0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7">
            <a:extLst>
              <a:ext uri="{FF2B5EF4-FFF2-40B4-BE49-F238E27FC236}">
                <a16:creationId xmlns:a16="http://schemas.microsoft.com/office/drawing/2014/main" id="{F746F55B-B342-AA1D-192E-B712D84B3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3" r="9083"/>
          <a:stretch/>
        </p:blipFill>
        <p:spPr>
          <a:xfrm>
            <a:off x="149981" y="154745"/>
            <a:ext cx="4746102" cy="6414867"/>
          </a:xfrm>
          <a:prstGeom prst="rect">
            <a:avLst/>
          </a:prstGeom>
          <a:noFill/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7982" y="952511"/>
            <a:ext cx="4970711" cy="755650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PRESENTATION OF THE PROJECT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DE35233-6DEE-4B97-AFFB-06DE78443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8903" y="1850190"/>
            <a:ext cx="4801847" cy="7556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WORK ORGANIZATION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7271B6-523F-4DCD-A006-84BF4C0C78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7982" y="2841095"/>
            <a:ext cx="4801847" cy="7556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MVC ARCHITECTURE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23411C8-1DB7-46A1-A6DC-41EACD30E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8122" y="3969126"/>
            <a:ext cx="4801847" cy="7556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DATABASE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B21F6A-5FD9-417C-9575-4DBC3185F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7983" y="5119050"/>
            <a:ext cx="4898996" cy="7556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ILLUSTRATION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85F9B93-555A-E3BF-9400-44585CCB98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52938" y="780143"/>
            <a:ext cx="741082" cy="755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48058F6A-82A2-9300-B0BE-91638A386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2938" y="1836195"/>
            <a:ext cx="741082" cy="755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45C5DE6C-3D4E-B0E3-A74C-AFF6798951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88795" y="2931325"/>
            <a:ext cx="741082" cy="703953"/>
          </a:xfrm>
        </p:spPr>
        <p:txBody>
          <a:bodyPr/>
          <a:lstStyle/>
          <a:p>
            <a:endParaRPr lang="en-US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78D0849-5E39-AA5E-5916-CD2718B0A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88795" y="3969126"/>
            <a:ext cx="741082" cy="755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A37A5775-9651-681F-8806-4420CDFB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88795" y="5119050"/>
            <a:ext cx="741082" cy="755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300" y="-108665"/>
            <a:ext cx="2275389" cy="1025525"/>
          </a:xfrm>
        </p:spPr>
        <p:txBody>
          <a:bodyPr anchor="b">
            <a:normAutofit/>
          </a:bodyPr>
          <a:lstStyle/>
          <a:p>
            <a:r>
              <a:rPr lang="en-US" sz="3500" dirty="0"/>
              <a:t>SUMMARY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9BA0E-7894-5E21-9C46-D951899CE7E0}"/>
              </a:ext>
            </a:extLst>
          </p:cNvPr>
          <p:cNvSpPr txBox="1"/>
          <p:nvPr/>
        </p:nvSpPr>
        <p:spPr>
          <a:xfrm>
            <a:off x="5598941" y="6077857"/>
            <a:ext cx="43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AF3C6-2461-AD72-0011-88B7C7FEDF93}"/>
              </a:ext>
            </a:extLst>
          </p:cNvPr>
          <p:cNvSpPr txBox="1"/>
          <p:nvPr/>
        </p:nvSpPr>
        <p:spPr>
          <a:xfrm>
            <a:off x="6197984" y="6200280"/>
            <a:ext cx="190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5" grpId="0" build="p"/>
      <p:bldP spid="34" grpId="0" build="p"/>
      <p:bldP spid="33" grpId="0" build="p"/>
      <p:bldP spid="11" grpId="0" build="p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1D335-ACFD-3B78-F6C6-4454CE0B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78" y="190504"/>
            <a:ext cx="8020607" cy="1440000"/>
          </a:xfrm>
        </p:spPr>
        <p:txBody>
          <a:bodyPr>
            <a:normAutofit/>
          </a:bodyPr>
          <a:lstStyle/>
          <a:p>
            <a:r>
              <a:rPr lang="en-US" dirty="0"/>
              <a:t>I.</a:t>
            </a:r>
            <a:r>
              <a:rPr lang="en-US" sz="4000" b="1" dirty="0"/>
              <a:t> PRESENTATION OF THE PROJECT</a:t>
            </a:r>
            <a:br>
              <a:rPr lang="en-US" sz="4000" b="1" dirty="0"/>
            </a:br>
            <a:endParaRPr lang="en-US" dirty="0"/>
          </a:p>
        </p:txBody>
      </p:sp>
      <p:grpSp>
        <p:nvGrpSpPr>
          <p:cNvPr id="7" name="Graphic 51">
            <a:extLst>
              <a:ext uri="{FF2B5EF4-FFF2-40B4-BE49-F238E27FC236}">
                <a16:creationId xmlns:a16="http://schemas.microsoft.com/office/drawing/2014/main" id="{05ED4EFF-7428-145E-210A-B001373B42AD}"/>
              </a:ext>
            </a:extLst>
          </p:cNvPr>
          <p:cNvGrpSpPr/>
          <p:nvPr/>
        </p:nvGrpSpPr>
        <p:grpSpPr>
          <a:xfrm>
            <a:off x="-9728" y="2438962"/>
            <a:ext cx="4314722" cy="4431102"/>
            <a:chOff x="4877104" y="3337195"/>
            <a:chExt cx="3199005" cy="3285291"/>
          </a:xfrm>
        </p:grpSpPr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11F5173F-308A-64DB-C07D-9B91E6EE8C98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1A6F2797-2362-4C2B-8F94-BA82E407871F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91FCCC-6139-716E-B7A1-5F12895A6F26}"/>
              </a:ext>
            </a:extLst>
          </p:cNvPr>
          <p:cNvSpPr txBox="1"/>
          <p:nvPr/>
        </p:nvSpPr>
        <p:spPr>
          <a:xfrm>
            <a:off x="7455877" y="2438962"/>
            <a:ext cx="242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CFCEB-9759-D411-7100-3F11BB3FCB9D}"/>
              </a:ext>
            </a:extLst>
          </p:cNvPr>
          <p:cNvSpPr txBox="1"/>
          <p:nvPr/>
        </p:nvSpPr>
        <p:spPr>
          <a:xfrm>
            <a:off x="6270171" y="3788229"/>
            <a:ext cx="5457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Boulder Dash is an abandonware created in 1984 by Peter </a:t>
            </a:r>
            <a:r>
              <a:rPr lang="en-US" sz="2400" dirty="0" err="1"/>
              <a:t>Liepa</a:t>
            </a:r>
            <a:r>
              <a:rPr lang="en-US" sz="2400" dirty="0"/>
              <a:t> and Chris Gray. After our study on object-oriented programming, our project consisted in the reproduction of this game.</a:t>
            </a:r>
          </a:p>
        </p:txBody>
      </p:sp>
    </p:spTree>
    <p:extLst>
      <p:ext uri="{BB962C8B-B14F-4D97-AF65-F5344CB8AC3E}">
        <p14:creationId xmlns:p14="http://schemas.microsoft.com/office/powerpoint/2010/main" val="401571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E981FBF5-6AFE-D4BE-007B-970630F079D0}"/>
              </a:ext>
            </a:extLst>
          </p:cNvPr>
          <p:cNvSpPr/>
          <p:nvPr/>
        </p:nvSpPr>
        <p:spPr>
          <a:xfrm rot="18900000">
            <a:off x="4758877" y="1134680"/>
            <a:ext cx="3145764" cy="3145764"/>
          </a:xfrm>
          <a:prstGeom prst="roundRect">
            <a:avLst>
              <a:gd name="adj" fmla="val 72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702C91D-7BCF-1680-16E6-9179D5DDAB97}"/>
              </a:ext>
            </a:extLst>
          </p:cNvPr>
          <p:cNvGrpSpPr/>
          <p:nvPr/>
        </p:nvGrpSpPr>
        <p:grpSpPr>
          <a:xfrm>
            <a:off x="4738236" y="1365512"/>
            <a:ext cx="3145764" cy="3145764"/>
            <a:chOff x="3059832" y="2492896"/>
            <a:chExt cx="2886936" cy="2886936"/>
          </a:xfrm>
        </p:grpSpPr>
        <p:sp>
          <p:nvSpPr>
            <p:cNvPr id="4" name="Rounded Rectangle 30">
              <a:extLst>
                <a:ext uri="{FF2B5EF4-FFF2-40B4-BE49-F238E27FC236}">
                  <a16:creationId xmlns:a16="http://schemas.microsoft.com/office/drawing/2014/main" id="{CDB45289-5C09-1673-5B31-07F515115289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E4C9A1B1-CF04-8935-D321-5DFC27ACD490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B12FB69C-829E-1C24-0905-5A8CCA30D4A2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3">
              <a:extLst>
                <a:ext uri="{FF2B5EF4-FFF2-40B4-BE49-F238E27FC236}">
                  <a16:creationId xmlns:a16="http://schemas.microsoft.com/office/drawing/2014/main" id="{14EB6243-21D5-7CF8-57BB-4C780C6D293F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095831-6AD1-29A1-2C11-430C99558E35}"/>
              </a:ext>
            </a:extLst>
          </p:cNvPr>
          <p:cNvSpPr txBox="1"/>
          <p:nvPr/>
        </p:nvSpPr>
        <p:spPr>
          <a:xfrm>
            <a:off x="4758876" y="1650015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862EE-ACD5-DF35-481C-2D24301AD2A6}"/>
              </a:ext>
            </a:extLst>
          </p:cNvPr>
          <p:cNvSpPr txBox="1"/>
          <p:nvPr/>
        </p:nvSpPr>
        <p:spPr>
          <a:xfrm>
            <a:off x="6466542" y="1650014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7D77C-14AE-754A-8D13-6BD3838BB121}"/>
              </a:ext>
            </a:extLst>
          </p:cNvPr>
          <p:cNvSpPr txBox="1"/>
          <p:nvPr/>
        </p:nvSpPr>
        <p:spPr>
          <a:xfrm>
            <a:off x="4726520" y="3385422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C8357-0401-B512-0FC8-576EE7199394}"/>
              </a:ext>
            </a:extLst>
          </p:cNvPr>
          <p:cNvSpPr txBox="1"/>
          <p:nvPr/>
        </p:nvSpPr>
        <p:spPr>
          <a:xfrm>
            <a:off x="6374261" y="3232356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C0044-F4CC-755E-8E95-741FFB48882C}"/>
              </a:ext>
            </a:extLst>
          </p:cNvPr>
          <p:cNvSpPr txBox="1"/>
          <p:nvPr/>
        </p:nvSpPr>
        <p:spPr>
          <a:xfrm>
            <a:off x="1803479" y="1419182"/>
            <a:ext cx="132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1C4D1-7713-7DDE-D826-2E98BFEE0F67}"/>
              </a:ext>
            </a:extLst>
          </p:cNvPr>
          <p:cNvSpPr txBox="1"/>
          <p:nvPr/>
        </p:nvSpPr>
        <p:spPr>
          <a:xfrm>
            <a:off x="9187020" y="109763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F9FC8-765E-4A6C-6B99-B09006231A1D}"/>
              </a:ext>
            </a:extLst>
          </p:cNvPr>
          <p:cNvSpPr txBox="1"/>
          <p:nvPr/>
        </p:nvSpPr>
        <p:spPr>
          <a:xfrm>
            <a:off x="1784723" y="3800920"/>
            <a:ext cx="191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PROBLEMATIC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95B88-6AB1-D705-A559-6D1476D451B4}"/>
              </a:ext>
            </a:extLst>
          </p:cNvPr>
          <p:cNvSpPr txBox="1"/>
          <p:nvPr/>
        </p:nvSpPr>
        <p:spPr>
          <a:xfrm>
            <a:off x="9187020" y="379742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CONSTRAINTS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A9F96-CA4D-FB94-DD06-6A1FD2FEB2CE}"/>
              </a:ext>
            </a:extLst>
          </p:cNvPr>
          <p:cNvSpPr txBox="1"/>
          <p:nvPr/>
        </p:nvSpPr>
        <p:spPr>
          <a:xfrm>
            <a:off x="8694153" y="1489098"/>
            <a:ext cx="30558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Reproduce the mechanics of the game (collision, scenery, movements ...) </a:t>
            </a:r>
          </a:p>
          <a:p>
            <a:r>
              <a:rPr lang="en-US" sz="2000" dirty="0"/>
              <a:t>- Realization of 5 accessible levels in the code.</a:t>
            </a:r>
          </a:p>
          <a:p>
            <a:r>
              <a:rPr lang="en-US" sz="2000" dirty="0"/>
              <a:t>- The different levels must be stored in a database.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04DF1-450D-9E29-ABDE-B30B65B848DC}"/>
              </a:ext>
            </a:extLst>
          </p:cNvPr>
          <p:cNvSpPr txBox="1"/>
          <p:nvPr/>
        </p:nvSpPr>
        <p:spPr>
          <a:xfrm>
            <a:off x="8389257" y="4511276"/>
            <a:ext cx="3491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Mandatory use of Java, Git, JUnit</a:t>
            </a:r>
          </a:p>
          <a:p>
            <a:r>
              <a:rPr lang="en-US" sz="2000" dirty="0"/>
              <a:t>- Using java Swing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SQL queries will have to be done by procedures set up in the database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Presentation in English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F988D6-3831-368B-1BA1-94160CA3E20D}"/>
              </a:ext>
            </a:extLst>
          </p:cNvPr>
          <p:cNvSpPr txBox="1"/>
          <p:nvPr/>
        </p:nvSpPr>
        <p:spPr>
          <a:xfrm>
            <a:off x="841830" y="1908094"/>
            <a:ext cx="2854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project was to reproduce an abandonware called boulder dash. However, we had certain constraints to respect.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9EF16-B3DD-144A-A9B7-4CEA09EB6F99}"/>
              </a:ext>
            </a:extLst>
          </p:cNvPr>
          <p:cNvSpPr txBox="1"/>
          <p:nvPr/>
        </p:nvSpPr>
        <p:spPr>
          <a:xfrm>
            <a:off x="841830" y="4630057"/>
            <a:ext cx="4615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reproduce our abandonware name boulder while respecting its obligations 5 levels, collision without forgetting the relationship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375130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0C0E2DF9-C5F0-625A-1486-2404453C9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3" r="9083"/>
          <a:stretch/>
        </p:blipFill>
        <p:spPr>
          <a:xfrm>
            <a:off x="5992837" y="-9216"/>
            <a:ext cx="6213731" cy="688866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1BA94D-9F62-8A2B-740C-F90D300E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1942182" y="2891265"/>
            <a:ext cx="7957420" cy="6784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A0F78-245B-2891-63E9-296A121A080E}"/>
              </a:ext>
            </a:extLst>
          </p:cNvPr>
          <p:cNvSpPr txBox="1"/>
          <p:nvPr/>
        </p:nvSpPr>
        <p:spPr>
          <a:xfrm>
            <a:off x="1519311" y="1139483"/>
            <a:ext cx="369844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II. WORK ORGANIZATION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7DED3-FEC5-52D9-2C15-4C52218B07C5}"/>
              </a:ext>
            </a:extLst>
          </p:cNvPr>
          <p:cNvSpPr txBox="1"/>
          <p:nvPr/>
        </p:nvSpPr>
        <p:spPr>
          <a:xfrm>
            <a:off x="604911" y="2912012"/>
            <a:ext cx="31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FORECAST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 DIAGRAM</a:t>
            </a:r>
          </a:p>
        </p:txBody>
      </p:sp>
    </p:spTree>
    <p:extLst>
      <p:ext uri="{BB962C8B-B14F-4D97-AF65-F5344CB8AC3E}">
        <p14:creationId xmlns:p14="http://schemas.microsoft.com/office/powerpoint/2010/main" val="199188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754215-2727-B288-72E8-B21DC473B156}"/>
              </a:ext>
            </a:extLst>
          </p:cNvPr>
          <p:cNvSpPr txBox="1"/>
          <p:nvPr/>
        </p:nvSpPr>
        <p:spPr>
          <a:xfrm>
            <a:off x="1491175" y="829994"/>
            <a:ext cx="27725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FORECAST DIAGRAM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0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2CF49-96F4-A662-E463-78FC48303C9B}"/>
              </a:ext>
            </a:extLst>
          </p:cNvPr>
          <p:cNvSpPr txBox="1"/>
          <p:nvPr/>
        </p:nvSpPr>
        <p:spPr>
          <a:xfrm>
            <a:off x="900332" y="590843"/>
            <a:ext cx="2054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REAL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45C1B2-BEC8-856E-8D49-0C9BF6D3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38" y="260842"/>
            <a:ext cx="7299618" cy="1440000"/>
          </a:xfrm>
        </p:spPr>
        <p:txBody>
          <a:bodyPr/>
          <a:lstStyle/>
          <a:p>
            <a:r>
              <a:rPr lang="en-US" sz="4000" b="1" dirty="0"/>
              <a:t>III. MVC  ARCHITECTURE</a:t>
            </a:r>
            <a:br>
              <a:rPr lang="en-US" sz="4000" b="1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49211-884B-5F03-8D72-D423A04D6A35}"/>
              </a:ext>
            </a:extLst>
          </p:cNvPr>
          <p:cNvSpPr txBox="1"/>
          <p:nvPr/>
        </p:nvSpPr>
        <p:spPr>
          <a:xfrm>
            <a:off x="703385" y="3429000"/>
            <a:ext cx="111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25128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06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427</TotalTime>
  <Words>212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Corbel</vt:lpstr>
      <vt:lpstr>Helvetica Light</vt:lpstr>
      <vt:lpstr>Raleway</vt:lpstr>
      <vt:lpstr>Office Theme</vt:lpstr>
      <vt:lpstr>JAVA PROJECT</vt:lpstr>
      <vt:lpstr>SUMMARY </vt:lpstr>
      <vt:lpstr>I. PRESENTATION OF THE PROJECT </vt:lpstr>
      <vt:lpstr>PowerPoint Presentation</vt:lpstr>
      <vt:lpstr> </vt:lpstr>
      <vt:lpstr>PowerPoint Presentation</vt:lpstr>
      <vt:lpstr>PowerPoint Presentation</vt:lpstr>
      <vt:lpstr>III. MVC  ARCHITECTURE </vt:lpstr>
      <vt:lpstr>PowerPoint Presentation</vt:lpstr>
      <vt:lpstr>PowerPoint Presentation</vt:lpstr>
      <vt:lpstr>IV.DATABASE</vt:lpstr>
      <vt:lpstr>V.</vt:lpstr>
      <vt:lpstr>VI.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AARON KETCHA</dc:creator>
  <cp:lastModifiedBy>AARON KETCHA</cp:lastModifiedBy>
  <cp:revision>2</cp:revision>
  <dcterms:created xsi:type="dcterms:W3CDTF">2022-11-09T08:53:38Z</dcterms:created>
  <dcterms:modified xsi:type="dcterms:W3CDTF">2022-11-09T16:43:09Z</dcterms:modified>
</cp:coreProperties>
</file>