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A3D"/>
    <a:srgbClr val="225D60"/>
    <a:srgbClr val="2A7478"/>
    <a:srgbClr val="256569"/>
    <a:srgbClr val="59595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F68AF-9763-48DA-ABFE-EF9EE0CFCCF6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42741-7A3D-48EF-AF51-7B0BC67AC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5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Работа\100 лет\100лет копияd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0" y="512190"/>
            <a:ext cx="4491398" cy="16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2398955"/>
            <a:ext cx="10515600" cy="2636032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0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050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Работа\100 лет\100лет копияd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485" y="349490"/>
            <a:ext cx="2221635" cy="82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2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22.12.2021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1E20DA-B6E7-4045-93F5-CAE8F1230F00}"/>
              </a:ext>
            </a:extLst>
          </p:cNvPr>
          <p:cNvSpPr txBox="1">
            <a:spLocks/>
          </p:cNvSpPr>
          <p:nvPr/>
        </p:nvSpPr>
        <p:spPr>
          <a:xfrm>
            <a:off x="83127" y="5877098"/>
            <a:ext cx="2718262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ru-RU" sz="1400" dirty="0"/>
              <a:t>Работу выполнили студенты группы ПИ19-1:</a:t>
            </a:r>
            <a:br>
              <a:rPr lang="ru-RU" sz="1400" dirty="0"/>
            </a:br>
            <a:r>
              <a:rPr lang="ru-RU" sz="1400" dirty="0"/>
              <a:t>Содиков Фарход</a:t>
            </a:r>
            <a:br>
              <a:rPr lang="ru-RU" sz="1400" dirty="0"/>
            </a:br>
            <a:r>
              <a:rPr lang="ru-RU" sz="1400" dirty="0"/>
              <a:t>Касьянов Максим</a:t>
            </a:r>
          </a:p>
        </p:txBody>
      </p:sp>
      <p:pic>
        <p:nvPicPr>
          <p:cNvPr id="4098" name="Picture 2" descr="ICT in Schools | Enthuse Create Innovate">
            <a:extLst>
              <a:ext uri="{FF2B5EF4-FFF2-40B4-BE49-F238E27FC236}">
                <a16:creationId xmlns:a16="http://schemas.microsoft.com/office/drawing/2014/main" id="{606C87C9-F8B3-48FE-9814-9C9BD7D0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1" y="2547986"/>
            <a:ext cx="5350624" cy="17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269506" y="1745673"/>
            <a:ext cx="9542806" cy="3765813"/>
          </a:xfrm>
        </p:spPr>
        <p:txBody>
          <a:bodyPr>
            <a:normAutofit/>
          </a:bodyPr>
          <a:lstStyle/>
          <a:p>
            <a:r>
              <a:rPr lang="en-US" dirty="0"/>
              <a:t>1. Plan</a:t>
            </a:r>
          </a:p>
          <a:p>
            <a:r>
              <a:rPr lang="en-US" dirty="0"/>
              <a:t>2. What is ICT?</a:t>
            </a:r>
          </a:p>
          <a:p>
            <a:r>
              <a:rPr lang="en-US" dirty="0"/>
              <a:t>3. ICT situation in the sphere of Russian schools from the regions</a:t>
            </a:r>
          </a:p>
          <a:p>
            <a:r>
              <a:rPr lang="en-US" dirty="0"/>
              <a:t>4. Suggestions for improvement</a:t>
            </a:r>
          </a:p>
          <a:p>
            <a:r>
              <a:rPr lang="en-US" dirty="0"/>
              <a:t>5. Benefits from new implementations</a:t>
            </a:r>
          </a:p>
          <a:p>
            <a:r>
              <a:rPr lang="en-US" dirty="0"/>
              <a:t>6. Drawbacks</a:t>
            </a:r>
          </a:p>
          <a:p>
            <a:r>
              <a:rPr lang="en-US" dirty="0"/>
              <a:t>7. The Final</a:t>
            </a:r>
          </a:p>
          <a:p>
            <a:r>
              <a:rPr lang="en-US" dirty="0"/>
              <a:t>8. Thank you for your attention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6" y="565413"/>
            <a:ext cx="8949310" cy="373925"/>
          </a:xfrm>
        </p:spPr>
        <p:txBody>
          <a:bodyPr/>
          <a:lstStyle/>
          <a:p>
            <a:r>
              <a:rPr lang="en-US" dirty="0"/>
              <a:t>Plan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26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5" y="565413"/>
            <a:ext cx="8965935" cy="377403"/>
          </a:xfrm>
        </p:spPr>
        <p:txBody>
          <a:bodyPr/>
          <a:lstStyle/>
          <a:p>
            <a:r>
              <a:rPr lang="en-US" dirty="0"/>
              <a:t>What is ICT?</a:t>
            </a:r>
            <a:endParaRPr lang="ru-RU" dirty="0"/>
          </a:p>
        </p:txBody>
      </p:sp>
      <p:pic>
        <p:nvPicPr>
          <p:cNvPr id="5122" name="Picture 2" descr="ICT in Schools Equips Students with Life Skills for Digital Era | The  Government of Japan - JapanGov -">
            <a:extLst>
              <a:ext uri="{FF2B5EF4-FFF2-40B4-BE49-F238E27FC236}">
                <a16:creationId xmlns:a16="http://schemas.microsoft.com/office/drawing/2014/main" id="{1E724AAB-6429-4EEA-94CB-3AB58EE6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9" y="1427584"/>
            <a:ext cx="8284799" cy="448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четная палата сообщила о резком сокращении числа школ в России — РБК">
            <a:extLst>
              <a:ext uri="{FF2B5EF4-FFF2-40B4-BE49-F238E27FC236}">
                <a16:creationId xmlns:a16="http://schemas.microsoft.com/office/drawing/2014/main" id="{D91DF84D-4A01-446E-B71D-CC16AEFA3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7" r="3759" b="-1"/>
          <a:stretch/>
        </p:blipFill>
        <p:spPr bwMode="auto">
          <a:xfrm>
            <a:off x="4310743" y="1467982"/>
            <a:ext cx="5374037" cy="45129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Объект 9">
            <a:extLst>
              <a:ext uri="{FF2B5EF4-FFF2-40B4-BE49-F238E27FC236}">
                <a16:creationId xmlns:a16="http://schemas.microsoft.com/office/drawing/2014/main" id="{C7229EF4-AA62-461A-BC5A-F5B39C1D4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3" y="2503680"/>
            <a:ext cx="4017370" cy="2898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Wi-Fi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e</a:t>
            </a:r>
            <a:r>
              <a:rPr lang="ru-RU" dirty="0"/>
              <a:t>-</a:t>
            </a:r>
            <a:r>
              <a:rPr lang="en-US" dirty="0"/>
              <a:t>books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e-diary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PCs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 electronic devises</a:t>
            </a:r>
            <a:endParaRPr lang="ru-RU" dirty="0"/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</p:spPr>
        <p:txBody>
          <a:bodyPr>
            <a:normAutofit/>
          </a:bodyPr>
          <a:lstStyle/>
          <a:p>
            <a:r>
              <a:rPr lang="en-US"/>
              <a:t>ICT situation in the sphere of Russian schools from the regions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84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5" y="565413"/>
            <a:ext cx="8965935" cy="377403"/>
          </a:xfrm>
        </p:spPr>
        <p:txBody>
          <a:bodyPr/>
          <a:lstStyle/>
          <a:p>
            <a:r>
              <a:rPr lang="en-US" dirty="0"/>
              <a:t>Suggestions for improvement</a:t>
            </a:r>
            <a:endParaRPr lang="ru-RU" dirty="0"/>
          </a:p>
        </p:txBody>
      </p:sp>
      <p:sp>
        <p:nvSpPr>
          <p:cNvPr id="4" name="Объект 9">
            <a:extLst>
              <a:ext uri="{FF2B5EF4-FFF2-40B4-BE49-F238E27FC236}">
                <a16:creationId xmlns:a16="http://schemas.microsoft.com/office/drawing/2014/main" id="{0C5E51AD-7D70-44F1-B778-006808DC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3376" y="2351315"/>
            <a:ext cx="4992960" cy="29671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Internet access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E</a:t>
            </a:r>
            <a:r>
              <a:rPr lang="ru-RU" sz="3200" dirty="0"/>
              <a:t>-</a:t>
            </a:r>
            <a:r>
              <a:rPr lang="en-US" sz="3200" dirty="0"/>
              <a:t>books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Electronic boards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Electronic diary system</a:t>
            </a:r>
            <a:endParaRPr lang="ru-RU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Laptops or PCs</a:t>
            </a:r>
          </a:p>
        </p:txBody>
      </p:sp>
      <p:pic>
        <p:nvPicPr>
          <p:cNvPr id="1026" name="Picture 2" descr="New technology subjects (and how they will change teaching)">
            <a:extLst>
              <a:ext uri="{FF2B5EF4-FFF2-40B4-BE49-F238E27FC236}">
                <a16:creationId xmlns:a16="http://schemas.microsoft.com/office/drawing/2014/main" id="{5278F8AC-6AC8-45D7-BC1D-430C7CC3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5" y="1190761"/>
            <a:ext cx="4992960" cy="27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nology Overview in Schools - ICT Infrastructure - PDST-Technology in  Education">
            <a:extLst>
              <a:ext uri="{FF2B5EF4-FFF2-40B4-BE49-F238E27FC236}">
                <a16:creationId xmlns:a16="http://schemas.microsoft.com/office/drawing/2014/main" id="{788A8374-5094-4546-ACB8-FAF0958C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5" y="4069353"/>
            <a:ext cx="4992960" cy="27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5" y="565413"/>
            <a:ext cx="8965935" cy="377403"/>
          </a:xfrm>
        </p:spPr>
        <p:txBody>
          <a:bodyPr/>
          <a:lstStyle/>
          <a:p>
            <a:r>
              <a:rPr lang="en-US" dirty="0"/>
              <a:t>Benefits from new implementations</a:t>
            </a:r>
            <a:endParaRPr lang="ru-RU" dirty="0"/>
          </a:p>
        </p:txBody>
      </p:sp>
      <p:pic>
        <p:nvPicPr>
          <p:cNvPr id="2050" name="Picture 2" descr="Advantages Technology in Education - Arc Wearables">
            <a:extLst>
              <a:ext uri="{FF2B5EF4-FFF2-40B4-BE49-F238E27FC236}">
                <a16:creationId xmlns:a16="http://schemas.microsoft.com/office/drawing/2014/main" id="{03D0B729-6521-4102-A716-B23B1498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43" y="1220756"/>
            <a:ext cx="6635001" cy="35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9">
            <a:extLst>
              <a:ext uri="{FF2B5EF4-FFF2-40B4-BE49-F238E27FC236}">
                <a16:creationId xmlns:a16="http://schemas.microsoft.com/office/drawing/2014/main" id="{F616510B-3BE9-45A5-9A51-2F806F4F7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543" y="4884942"/>
            <a:ext cx="6635001" cy="150460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 Convenience</a:t>
            </a:r>
            <a:endParaRPr lang="ru-RU" sz="2200" dirty="0"/>
          </a:p>
          <a:p>
            <a:r>
              <a:rPr lang="ru-RU" sz="2200" dirty="0"/>
              <a:t> </a:t>
            </a:r>
            <a:r>
              <a:rPr lang="en-US" sz="2200" dirty="0"/>
              <a:t>Quick access to information</a:t>
            </a:r>
            <a:endParaRPr lang="ru-RU" sz="2200" dirty="0"/>
          </a:p>
          <a:p>
            <a:r>
              <a:rPr lang="ru-RU" sz="2200" dirty="0"/>
              <a:t> </a:t>
            </a:r>
            <a:r>
              <a:rPr lang="en-US" sz="2200" dirty="0"/>
              <a:t>Easy accounting of school grades and school costs</a:t>
            </a:r>
            <a:endParaRPr lang="ru-RU" sz="2200" dirty="0"/>
          </a:p>
          <a:p>
            <a:r>
              <a:rPr lang="ru-RU" sz="2200" dirty="0"/>
              <a:t>…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560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69202" y="1406208"/>
            <a:ext cx="2310734" cy="501708"/>
          </a:xfrm>
        </p:spPr>
        <p:txBody>
          <a:bodyPr>
            <a:normAutofit/>
          </a:bodyPr>
          <a:lstStyle/>
          <a:p>
            <a:r>
              <a:rPr lang="ru-RU" dirty="0"/>
              <a:t>1. </a:t>
            </a:r>
            <a:r>
              <a:rPr lang="en-US" dirty="0"/>
              <a:t>Costs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5" y="565413"/>
            <a:ext cx="8965935" cy="377403"/>
          </a:xfrm>
        </p:spPr>
        <p:txBody>
          <a:bodyPr/>
          <a:lstStyle/>
          <a:p>
            <a:r>
              <a:rPr lang="en-US" dirty="0"/>
              <a:t>Drawbacks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0C8C36-6FA1-4047-BA4C-55334A5D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1" y="2024741"/>
            <a:ext cx="4441373" cy="33310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46F7F2-26CC-4CF8-AAC1-1946C8B7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290" y="2024741"/>
            <a:ext cx="4975122" cy="3331029"/>
          </a:xfrm>
          <a:prstGeom prst="rect">
            <a:avLst/>
          </a:prstGeom>
        </p:spPr>
      </p:pic>
      <p:sp>
        <p:nvSpPr>
          <p:cNvPr id="10" name="Текст 1">
            <a:extLst>
              <a:ext uri="{FF2B5EF4-FFF2-40B4-BE49-F238E27FC236}">
                <a16:creationId xmlns:a16="http://schemas.microsoft.com/office/drawing/2014/main" id="{B9C8DCCD-4A16-499F-B2A8-7CB71069B4DD}"/>
              </a:ext>
            </a:extLst>
          </p:cNvPr>
          <p:cNvSpPr txBox="1">
            <a:spLocks/>
          </p:cNvSpPr>
          <p:nvPr/>
        </p:nvSpPr>
        <p:spPr>
          <a:xfrm>
            <a:off x="5135660" y="1443587"/>
            <a:ext cx="4692528" cy="501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4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8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Service and specialists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87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5" y="565413"/>
            <a:ext cx="8965935" cy="377403"/>
          </a:xfrm>
        </p:spPr>
        <p:txBody>
          <a:bodyPr/>
          <a:lstStyle/>
          <a:p>
            <a:r>
              <a:rPr lang="en-US" dirty="0"/>
              <a:t>The Final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4D5E7F-530E-4A76-9E16-7531DBAC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94" y="1609107"/>
            <a:ext cx="7779281" cy="43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2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5" y="565413"/>
            <a:ext cx="8965935" cy="377403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ru-RU" dirty="0"/>
          </a:p>
        </p:txBody>
      </p:sp>
      <p:pic>
        <p:nvPicPr>
          <p:cNvPr id="3074" name="Picture 2" descr="Thank You&amp;#39;s for 2020-21! - Eastern Hancock Elementary School">
            <a:extLst>
              <a:ext uri="{FF2B5EF4-FFF2-40B4-BE49-F238E27FC236}">
                <a16:creationId xmlns:a16="http://schemas.microsoft.com/office/drawing/2014/main" id="{94A6C456-28B3-42BC-B88C-D5C7E65F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36" y="1819469"/>
            <a:ext cx="8092990" cy="404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57102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Финансовый Университет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Финансовый Университет</Template>
  <TotalTime>159</TotalTime>
  <Words>151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Wingdings</vt:lpstr>
      <vt:lpstr>Шаблон Финансовый Университет</vt:lpstr>
      <vt:lpstr>Презентация PowerPoint</vt:lpstr>
      <vt:lpstr>Plan</vt:lpstr>
      <vt:lpstr>What is ICT?</vt:lpstr>
      <vt:lpstr>ICT situation in the sphere of Russian schools from the regions</vt:lpstr>
      <vt:lpstr>Suggestions for improvement</vt:lpstr>
      <vt:lpstr>Benefits from new implementations</vt:lpstr>
      <vt:lpstr>Drawbacks</vt:lpstr>
      <vt:lpstr>The Final</vt:lpstr>
      <vt:lpstr>Thank you for your attention</vt:lpstr>
    </vt:vector>
  </TitlesOfParts>
  <Company>GUMF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AYVoronina</dc:creator>
  <cp:lastModifiedBy>Содиков Фарход Фирдавсович</cp:lastModifiedBy>
  <cp:revision>6</cp:revision>
  <dcterms:created xsi:type="dcterms:W3CDTF">2018-04-06T11:52:35Z</dcterms:created>
  <dcterms:modified xsi:type="dcterms:W3CDTF">2021-12-22T08:50:50Z</dcterms:modified>
</cp:coreProperties>
</file>