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0BB2E-5F95-43D3-8F1E-E425B0A282B9}" v="3" dt="2021-05-20T17:32:0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E1E58-C2B8-4BB2-9D0C-248D6484CF9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30522-83FC-4AA6-8998-EC5F8C9F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44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65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A6676-D6ED-4BA0-A3C6-0308C599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A79E35-04C9-4160-9011-AE6EABAB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B41E8-0ABF-4BA8-98CB-DC7B351A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3015D0-49A1-4F2F-B5FC-587F1606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5D10E-E0EE-4FF1-AFE4-FA5A9DD5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6B720-9AB8-4DD6-B8A9-31DDA5BB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F6BAAC-FA3F-40D3-993F-63B819CE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E1C65-5640-44ED-99A7-3672A8B3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2C86F-3FC4-408E-86A5-528A8BDB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2B728-BA09-4040-81E0-BB1936E3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806E10-1D42-40C8-8ADA-AB6E119DB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721D56-CBD1-46B0-BF36-F08671CF9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B6202-4CE8-4552-A65A-ECA8351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FAC7F-FE5C-4264-8E30-E2044741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CB192-DD06-4FD0-BE1F-BEC4B6F0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44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1_Титульный слайд">
    <p:bg>
      <p:bgPr>
        <a:gradFill>
          <a:gsLst>
            <a:gs pos="0">
              <a:srgbClr val="0F3A3D"/>
            </a:gs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  <a:gs pos="100000">
              <a:srgbClr val="2A7478"/>
            </a:gs>
          </a:gsLst>
          <a:lin ang="1350000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52595" y="0"/>
            <a:ext cx="6539405" cy="6858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" name="Google Shape;15;p12"/>
          <p:cNvPicPr preferRelativeResize="0"/>
          <p:nvPr/>
        </p:nvPicPr>
        <p:blipFill rotWithShape="1">
          <a:blip r:embed="rId3">
            <a:alphaModFix/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ook Antiqua"/>
              <a:buNone/>
              <a:defRPr sz="6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026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1_Сравнение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6" name="Google Shape;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7" name="Google Shape;27;p13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626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9600F-533A-463D-B321-A64A3FAF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E5422-D818-44B2-9362-BCE43E87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19EFD2-E3DA-4352-8FC3-D4D8AFE9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C6CDB0-F764-4B44-B8ED-A19CB6C4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0DD7B-2B37-47D5-B9BE-2E8412EB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CD411-66F2-457E-8FF2-98FA464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7DC09-2198-4E08-A955-C227C764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B183A-0D8C-483B-827E-14A7C80B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AB93E-5AD4-46BC-979B-7468A301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3149BF-3722-446B-8394-A617F951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92533-E32A-41FA-A5A0-590461C1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7B50B-8948-41A9-9EC4-9D809F8B0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8F942-0FEA-47A6-B4CC-1A316F70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477C73-99D6-474D-A7AA-9968845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1129F8-2392-4753-A8A1-4FF8C59D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95ADA8-A3AD-462D-9C73-A8E898DC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7E003-9B66-4170-BCA8-03AF5B9E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7798F-F5FE-4AB5-A80A-A0D86CD7E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239F01-E4EF-4802-AC7B-20E7C2F9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C8E440-FD89-4C8F-94B4-C271D87C3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1B0E71-1A3F-40CB-85E8-4AFB66CA5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8D6D92-6863-4958-A6FC-C9606591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C650F9-CF2A-42BF-9063-252C806A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9875F0-4464-4A72-8C80-294A0EB5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6564C-C575-49FE-A5DD-E1666C4B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85BCDA-846D-4E3B-AE4D-50C19B96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EF337F-EE1F-4BE6-ACBB-0A4BC068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3F8D98-CB40-4737-81B0-BC41DE24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C3D3C6-5EA8-4CD9-9BAF-B1FBC1C7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4EC46C-6A9A-4304-A03F-E1992104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1F5AF1-EB95-4228-A36F-87FF009C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5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123FD-6D88-4604-BE91-19508E14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E8C69-42C4-41EC-9A5E-63EC4B552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A3475D-1EFA-46B3-B666-5123CD90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89A4B-5AD2-4465-8697-B7A3D3A5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00C0BE-95E4-4934-881B-3EA561D0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13F6EE-239E-4D8A-BE61-DC73CD7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73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12BDA-F445-4A26-B5C7-B1C5D098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D0E706-A46B-4E3E-B993-BD443A4A3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23F09F-1A1D-490C-B287-5E9117AF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9889EE-99A1-4754-BAC3-328FE27D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D2D8CA-264B-48A5-976A-B0437287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494F9-B4B5-49BD-8DEE-36D8BB66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8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2B28A-D785-45F2-B0D6-30ADC64B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9681C3-4557-4CB7-AA1D-B87F0906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01341-EB47-4142-BAE3-8FAE4B2E5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FF98-BC27-4567-8EA2-C19277010066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B220D-5C09-485C-9371-6657B9B22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D0AF2-8B4E-4E25-90C5-BA45CFD99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6DF0-0364-4A39-8064-885219AA4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7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title"/>
          </p:nvPr>
        </p:nvSpPr>
        <p:spPr>
          <a:xfrm>
            <a:off x="962487" y="1606858"/>
            <a:ext cx="9672962" cy="155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ru-RU" sz="3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Курсовая работа.</a:t>
            </a:r>
            <a:br>
              <a:rPr lang="ru-RU" sz="3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ru-RU" sz="36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Информационно-справочная система «Ресторан</a:t>
            </a:r>
            <a:r>
              <a:rPr lang="ru-RU" sz="36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»</a:t>
            </a:r>
            <a:endParaRPr sz="4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0" y="4272717"/>
            <a:ext cx="435292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Выполнил: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Студент группы ПИ19-4,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Факультета информационных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технологий и анализа больших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данных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Содиков Фарход Фирдавсович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Научный руководитель: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к.т.н., доцент Дадян Эдуард Григорьевич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246928" y="578766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Клиент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947647" y="5260186"/>
            <a:ext cx="1315814" cy="5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Об авторе</a:t>
            </a:r>
            <a:endParaRPr sz="18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6952069" y="5260186"/>
            <a:ext cx="1664903" cy="5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 программе</a:t>
            </a:r>
            <a:endParaRPr sz="18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78B216-09F6-4B85-BCB8-D9B9DD17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28" y="1490037"/>
            <a:ext cx="4717252" cy="37173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2B50A4-319F-48A8-A769-EE14752A8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95" y="1490037"/>
            <a:ext cx="4717252" cy="3717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1997868" y="3048000"/>
            <a:ext cx="8393907" cy="10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sz="6600" b="0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  <a:endParaRPr sz="6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4365" y="3349758"/>
            <a:ext cx="7589484" cy="2396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246928" y="578766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Цель работы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2"/>
          </p:nvPr>
        </p:nvSpPr>
        <p:spPr>
          <a:xfrm>
            <a:off x="517833" y="1658384"/>
            <a:ext cx="9627217" cy="13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Целью курсовой является разработка специализированного приложения для генерации билетов с использованием клиент-серверной архитектуры и баз данных.</a:t>
            </a:r>
            <a:endParaRPr sz="4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46928" y="578766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Инструменты разработки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2"/>
          </p:nvPr>
        </p:nvSpPr>
        <p:spPr>
          <a:xfrm>
            <a:off x="7591998" y="2520516"/>
            <a:ext cx="2073208" cy="5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База данных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2865" y="3450797"/>
            <a:ext cx="852341" cy="8539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863316" y="2520516"/>
            <a:ext cx="1270686" cy="5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None/>
            </a:pPr>
            <a:r>
              <a:rPr lang="ru-RU" sz="28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Сервер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4493155" y="2520516"/>
            <a:ext cx="1270686" cy="5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None/>
            </a:pPr>
            <a:r>
              <a:rPr lang="ru-RU" sz="28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Клиент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l="7821" t="13417" r="10532" b="19549"/>
          <a:stretch/>
        </p:blipFill>
        <p:spPr>
          <a:xfrm>
            <a:off x="3857365" y="3281655"/>
            <a:ext cx="2904216" cy="1192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Spring Tutorial | Dariawan">
            <a:extLst>
              <a:ext uri="{FF2B5EF4-FFF2-40B4-BE49-F238E27FC236}">
                <a16:creationId xmlns:a16="http://schemas.microsoft.com/office/drawing/2014/main" id="{44CE2590-DEDE-49D6-8FE5-FD3FD1B8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2" y="3367851"/>
            <a:ext cx="2212040" cy="11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Oracle SQL Developer Logo in SVG Vector or PNG File Format -  Logo.wine">
            <a:extLst>
              <a:ext uri="{FF2B5EF4-FFF2-40B4-BE49-F238E27FC236}">
                <a16:creationId xmlns:a16="http://schemas.microsoft.com/office/drawing/2014/main" id="{C78867F9-9425-4E06-B0FA-3DDA10CFD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62" y="3281655"/>
            <a:ext cx="1788324" cy="11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246928" y="578766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База данных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E9025D-BE54-40AC-BC55-764FF054D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35" y="2270209"/>
            <a:ext cx="6838456" cy="4009025"/>
          </a:xfrm>
          <a:prstGeom prst="rect">
            <a:avLst/>
          </a:prstGeom>
        </p:spPr>
      </p:pic>
      <p:sp>
        <p:nvSpPr>
          <p:cNvPr id="10" name="Google Shape;134;p3">
            <a:extLst>
              <a:ext uri="{FF2B5EF4-FFF2-40B4-BE49-F238E27FC236}">
                <a16:creationId xmlns:a16="http://schemas.microsoft.com/office/drawing/2014/main" id="{A5F95032-4C06-49CA-8456-C32D45889D17}"/>
              </a:ext>
            </a:extLst>
          </p:cNvPr>
          <p:cNvSpPr txBox="1"/>
          <p:nvPr/>
        </p:nvSpPr>
        <p:spPr>
          <a:xfrm>
            <a:off x="606535" y="1526686"/>
            <a:ext cx="3477193" cy="5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None/>
            </a:pPr>
            <a:r>
              <a:rPr lang="ru-RU" sz="28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Реляционная модель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246928" y="578766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Сервер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4"/>
          </p:nvPr>
        </p:nvSpPr>
        <p:spPr>
          <a:xfrm>
            <a:off x="246928" y="1287642"/>
            <a:ext cx="10122189" cy="28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Основные методы </a:t>
            </a: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HTTP</a:t>
            </a: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</a:t>
            </a: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ET</a:t>
            </a: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получить значение или начать какой-то процесс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Delete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удаление ресурса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PUT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загрузка содержимого на указанный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URI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POST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Times New Roman"/>
              </a:rPr>
              <a:t>передача пользовательских данных заданному запросу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8C63C-1FBC-49FD-953F-90C5C59F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13" y="4508548"/>
            <a:ext cx="4033604" cy="8525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1CC4FE-88E2-4952-85FF-11AC1432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01" y="5620525"/>
            <a:ext cx="1956903" cy="9862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CC68B4-6485-49B9-BA67-04DD864C4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28" y="5641437"/>
            <a:ext cx="5443658" cy="11750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ED449C-984E-45A6-9FE1-873F54254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28" y="4438780"/>
            <a:ext cx="5849072" cy="9920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246928" y="578766"/>
            <a:ext cx="1137989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Клиент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49248" y="5051414"/>
            <a:ext cx="3183161" cy="46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Окно добавления заказа</a:t>
            </a:r>
            <a:endParaRPr sz="20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D7F5FF-D335-4578-ABDC-3D208E2B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28" y="1361975"/>
            <a:ext cx="4626514" cy="36458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0D1AB8-2906-4576-9756-9568FCCDE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409" y="5557737"/>
            <a:ext cx="2368929" cy="11648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4C4B157-5FC8-4442-9EC2-120B76010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18" y="1361975"/>
            <a:ext cx="4626515" cy="3645832"/>
          </a:xfrm>
          <a:prstGeom prst="rect">
            <a:avLst/>
          </a:prstGeom>
        </p:spPr>
      </p:pic>
      <p:sp>
        <p:nvSpPr>
          <p:cNvPr id="18" name="Google Shape;169;p7">
            <a:extLst>
              <a:ext uri="{FF2B5EF4-FFF2-40B4-BE49-F238E27FC236}">
                <a16:creationId xmlns:a16="http://schemas.microsoft.com/office/drawing/2014/main" id="{BA91E495-C89B-4A7B-AFD4-09EE1CE3854B}"/>
              </a:ext>
            </a:extLst>
          </p:cNvPr>
          <p:cNvSpPr txBox="1"/>
          <p:nvPr/>
        </p:nvSpPr>
        <p:spPr>
          <a:xfrm>
            <a:off x="6162629" y="5007807"/>
            <a:ext cx="3459092" cy="37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Окно с заказами в обработке</a:t>
            </a:r>
            <a:endParaRPr sz="20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246928" y="578766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Клиент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1255634" y="5119798"/>
            <a:ext cx="2939591" cy="38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Окно с историей заказов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CC2FF7-5F99-452E-B00C-68AD2F12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7" y="1376511"/>
            <a:ext cx="4724567" cy="372310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C5DFA82-0987-4BCA-96EE-E838CA8AD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71" y="1376511"/>
            <a:ext cx="5188209" cy="3723100"/>
          </a:xfrm>
          <a:prstGeom prst="rect">
            <a:avLst/>
          </a:prstGeom>
        </p:spPr>
      </p:pic>
      <p:sp>
        <p:nvSpPr>
          <p:cNvPr id="18" name="Google Shape;175;p7">
            <a:extLst>
              <a:ext uri="{FF2B5EF4-FFF2-40B4-BE49-F238E27FC236}">
                <a16:creationId xmlns:a16="http://schemas.microsoft.com/office/drawing/2014/main" id="{5758E64A-4012-437F-A409-A733D7B63AC1}"/>
              </a:ext>
            </a:extLst>
          </p:cNvPr>
          <p:cNvSpPr txBox="1"/>
          <p:nvPr/>
        </p:nvSpPr>
        <p:spPr>
          <a:xfrm>
            <a:off x="7083314" y="5131649"/>
            <a:ext cx="1816721" cy="38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Просмотр чека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246928" y="578766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Клиент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974661" y="5227008"/>
            <a:ext cx="3482549" cy="38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Окно со списком сотрудников</a:t>
            </a:r>
            <a:endParaRPr sz="18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5442815" y="5035931"/>
            <a:ext cx="5195888" cy="38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Добавление или редактирование сотрудника </a:t>
            </a:r>
            <a:endParaRPr sz="20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22612F-6255-4A8A-8D4F-FB509C4E2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28" y="1335703"/>
            <a:ext cx="4938017" cy="38913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32BAA8-E063-45E5-975C-0034F102A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815" y="1388825"/>
            <a:ext cx="5082310" cy="36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2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246928" y="578766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Клиент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531371" y="5185104"/>
            <a:ext cx="4418469" cy="41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Окно с новым списком сотрудников</a:t>
            </a:r>
            <a:endParaRPr sz="20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5917685" y="5226020"/>
            <a:ext cx="4418469" cy="38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None/>
            </a:pPr>
            <a:r>
              <a:rPr lang="ru-RU" sz="20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Окно без удалённого сотрудника </a:t>
            </a:r>
            <a:endParaRPr sz="20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35AAA3-E1B7-4782-BB88-0EAE7CEE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83" y="1363695"/>
            <a:ext cx="4869047" cy="38369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060F59-531B-464D-B13F-E684998AE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600" y="1363694"/>
            <a:ext cx="4869047" cy="3836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E6B698C6E6CEE4CADF2239ED4E135CB" ma:contentTypeVersion="11" ma:contentTypeDescription="Создание документа." ma:contentTypeScope="" ma:versionID="056085f723d07869bd2acc312e2711ac">
  <xsd:schema xmlns:xsd="http://www.w3.org/2001/XMLSchema" xmlns:xs="http://www.w3.org/2001/XMLSchema" xmlns:p="http://schemas.microsoft.com/office/2006/metadata/properties" xmlns:ns3="384180df-aabc-4a26-810d-890b725e22d9" xmlns:ns4="67500ad2-7467-4915-8def-781b3ecd1a11" targetNamespace="http://schemas.microsoft.com/office/2006/metadata/properties" ma:root="true" ma:fieldsID="8fbd161039e28dd1d40c1f05c2d9e673" ns3:_="" ns4:_="">
    <xsd:import namespace="384180df-aabc-4a26-810d-890b725e22d9"/>
    <xsd:import namespace="67500ad2-7467-4915-8def-781b3ecd1a1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180df-aabc-4a26-810d-890b725e2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00ad2-7467-4915-8def-781b3ecd1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7993A8-981F-4535-BC2B-02E10F5DF206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384180df-aabc-4a26-810d-890b725e22d9"/>
    <ds:schemaRef ds:uri="http://purl.org/dc/terms/"/>
    <ds:schemaRef ds:uri="67500ad2-7467-4915-8def-781b3ecd1a1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24FE507-CD1E-4935-90BB-0FC871A54C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EF171-9FD3-42D9-9EC0-7309CAABB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4180df-aabc-4a26-810d-890b725e22d9"/>
    <ds:schemaRef ds:uri="67500ad2-7467-4915-8def-781b3ecd1a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</Words>
  <Application>Microsoft Office PowerPoint</Application>
  <PresentationFormat>Широкоэкранный</PresentationFormat>
  <Paragraphs>40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Noto Sans Symbols</vt:lpstr>
      <vt:lpstr>Times New Roman</vt:lpstr>
      <vt:lpstr>Тема Office</vt:lpstr>
      <vt:lpstr>Курсовая работа. Информационно-справочная система «Ресторан»</vt:lpstr>
      <vt:lpstr>Цель работы</vt:lpstr>
      <vt:lpstr>Инструменты разработки</vt:lpstr>
      <vt:lpstr>База данных</vt:lpstr>
      <vt:lpstr>Сервер</vt:lpstr>
      <vt:lpstr>Клиент</vt:lpstr>
      <vt:lpstr>Клиент</vt:lpstr>
      <vt:lpstr>Клиент</vt:lpstr>
      <vt:lpstr>Клиент</vt:lpstr>
      <vt:lpstr>Клиент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работа. Информационно-справочная система «Ресторан»</dc:title>
  <dc:creator>Содиков Фарход Фирдавсович</dc:creator>
  <cp:lastModifiedBy>Содиков Фарход Фирдавсович</cp:lastModifiedBy>
  <cp:revision>2</cp:revision>
  <dcterms:created xsi:type="dcterms:W3CDTF">2021-05-20T17:25:18Z</dcterms:created>
  <dcterms:modified xsi:type="dcterms:W3CDTF">2021-05-20T17:32:05Z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0x0101007E6B698C6E6CEE4CADF2239ED4E135CB</vt:lpwstr>
  </property>
</Properties>
</file>