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71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A3D"/>
    <a:srgbClr val="225D60"/>
    <a:srgbClr val="2A7478"/>
    <a:srgbClr val="256569"/>
    <a:srgbClr val="595959"/>
    <a:srgbClr val="59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1000">
              <a:srgbClr val="0F3A3D"/>
            </a:gs>
            <a:gs pos="50000">
              <a:srgbClr val="256569"/>
            </a:gs>
            <a:gs pos="98000">
              <a:srgbClr val="2A747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Работа\100 лет\100лет копияd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50" y="512190"/>
            <a:ext cx="4491398" cy="166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95" y="0"/>
            <a:ext cx="65394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1850" y="2398955"/>
            <a:ext cx="10515600" cy="2636032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4675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1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56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246903"/>
            <a:ext cx="7734300" cy="493005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0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0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2050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3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gradFill flip="none" rotWithShape="1">
          <a:gsLst>
            <a:gs pos="1000">
              <a:schemeClr val="bg1">
                <a:lumMod val="95000"/>
              </a:schemeClr>
            </a:gs>
            <a:gs pos="26000">
              <a:schemeClr val="bg1">
                <a:lumMod val="65000"/>
              </a:schemeClr>
            </a:gs>
            <a:gs pos="9000">
              <a:schemeClr val="bg1">
                <a:lumMod val="85000"/>
              </a:schemeClr>
            </a:gs>
            <a:gs pos="94000">
              <a:srgbClr val="25656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Работа\100 лет\100лет копияd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485" y="349490"/>
            <a:ext cx="2221635" cy="82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851" y="572013"/>
            <a:ext cx="10515600" cy="404133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03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2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8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3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9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08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ятиугольник 6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9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0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ятиугольник 13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339" y="642938"/>
            <a:ext cx="5729286" cy="344486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1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ятиугольник 9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654" y="509428"/>
            <a:ext cx="8514860" cy="501651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61417" y="124690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2413" y="244713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9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>
                <a:lumMod val="95000"/>
              </a:schemeClr>
            </a:gs>
            <a:gs pos="86000">
              <a:schemeClr val="bg1">
                <a:lumMod val="85000"/>
              </a:schemeClr>
            </a:gs>
            <a:gs pos="29000">
              <a:schemeClr val="bg1">
                <a:lumMod val="95000"/>
              </a:schemeClr>
            </a:gs>
            <a:gs pos="98000">
              <a:srgbClr val="25656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30AB-7E7F-42A0-9819-35D12B816B3C}" type="datetimeFigureOut">
              <a:rPr lang="ru-RU" smtClean="0"/>
              <a:t>08.12.2021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912B7-E224-4081-8122-29E446CEC7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8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4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0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912" y="2493818"/>
            <a:ext cx="4396855" cy="1019940"/>
          </a:xfrm>
        </p:spPr>
        <p:txBody>
          <a:bodyPr/>
          <a:lstStyle/>
          <a:p>
            <a:r>
              <a:rPr lang="en-US" dirty="0"/>
              <a:t>GeekBrains</a:t>
            </a:r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6990E6C-AA45-49D6-A23C-CA1A9F695A9D}"/>
              </a:ext>
            </a:extLst>
          </p:cNvPr>
          <p:cNvSpPr txBox="1">
            <a:spLocks/>
          </p:cNvSpPr>
          <p:nvPr/>
        </p:nvSpPr>
        <p:spPr>
          <a:xfrm>
            <a:off x="0" y="5838060"/>
            <a:ext cx="4396855" cy="101994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endParaRPr lang="ru-RU" sz="12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1680D5E-16E1-425F-A918-ECC456B50F85}"/>
              </a:ext>
            </a:extLst>
          </p:cNvPr>
          <p:cNvSpPr txBox="1">
            <a:spLocks/>
          </p:cNvSpPr>
          <p:nvPr/>
        </p:nvSpPr>
        <p:spPr>
          <a:xfrm>
            <a:off x="0" y="6068290"/>
            <a:ext cx="2867892" cy="789709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ru-RU" sz="1200" dirty="0"/>
              <a:t>Готовили студенты группы ПИ19-1:</a:t>
            </a:r>
            <a:br>
              <a:rPr lang="ru-RU" sz="1200" dirty="0"/>
            </a:br>
            <a:r>
              <a:rPr lang="ru-RU" sz="1200" dirty="0"/>
              <a:t>Содиков Фарход</a:t>
            </a:r>
            <a:br>
              <a:rPr lang="ru-RU" sz="1200" dirty="0"/>
            </a:br>
            <a:r>
              <a:rPr lang="ru-RU" sz="1200" dirty="0"/>
              <a:t>Гладкий Никита</a:t>
            </a:r>
            <a:br>
              <a:rPr lang="ru-RU" sz="1200" dirty="0"/>
            </a:br>
            <a:r>
              <a:rPr lang="ru-RU" sz="1200" dirty="0"/>
              <a:t>Касьянов Максим</a:t>
            </a:r>
          </a:p>
        </p:txBody>
      </p:sp>
    </p:spTree>
    <p:extLst>
      <p:ext uri="{BB962C8B-B14F-4D97-AF65-F5344CB8AC3E}">
        <p14:creationId xmlns:p14="http://schemas.microsoft.com/office/powerpoint/2010/main" val="51472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89654" y="509428"/>
            <a:ext cx="8514860" cy="501651"/>
          </a:xfrm>
        </p:spPr>
        <p:txBody>
          <a:bodyPr anchor="b">
            <a:normAutofit/>
          </a:bodyPr>
          <a:lstStyle/>
          <a:p>
            <a:r>
              <a:rPr lang="ru-RU" b="1" kern="1200">
                <a:latin typeface="Book Antiqua" panose="02040602050305030304" pitchFamily="18" charset="0"/>
                <a:ea typeface="+mj-ea"/>
                <a:cs typeface="+mj-cs"/>
              </a:rPr>
              <a:t>What is GeekBrains?</a:t>
            </a:r>
          </a:p>
        </p:txBody>
      </p:sp>
      <p:pic>
        <p:nvPicPr>
          <p:cNvPr id="2052" name="Picture 4" descr="ЧЕРНАЯ ПЯТНИЦА [2021] в Geekbrains 🎃 - акции, скидки, распродажи в  интернет-магазине в ноябре">
            <a:extLst>
              <a:ext uri="{FF2B5EF4-FFF2-40B4-BE49-F238E27FC236}">
                <a16:creationId xmlns:a16="http://schemas.microsoft.com/office/drawing/2014/main" id="{3E5071CE-85FE-42DE-A8B9-B1B789AFF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4381" y="2475245"/>
            <a:ext cx="6896420" cy="263788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BA5012B-EA89-43E3-8798-C800BB7158F5}"/>
              </a:ext>
            </a:extLst>
          </p:cNvPr>
          <p:cNvSpPr txBox="1">
            <a:spLocks/>
          </p:cNvSpPr>
          <p:nvPr/>
        </p:nvSpPr>
        <p:spPr>
          <a:xfrm>
            <a:off x="1256419" y="2005782"/>
            <a:ext cx="6312344" cy="344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buClr>
                <a:srgbClr val="C00000"/>
              </a:buClr>
            </a:pPr>
            <a:r>
              <a:rPr lang="ru-RU" kern="1200" dirty="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It </a:t>
            </a:r>
            <a:r>
              <a:rPr lang="ru-RU" kern="1200" dirty="0" err="1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is</a:t>
            </a:r>
            <a:r>
              <a:rPr lang="ru-RU" kern="1200" dirty="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 </a:t>
            </a:r>
            <a:r>
              <a:rPr lang="ru-RU" kern="1200" dirty="0" err="1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an</a:t>
            </a:r>
            <a:r>
              <a:rPr lang="ru-RU" kern="1200" dirty="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 </a:t>
            </a:r>
            <a:r>
              <a:rPr lang="ru-RU" kern="1200" dirty="0" err="1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educational</a:t>
            </a:r>
            <a:r>
              <a:rPr lang="ru-RU" kern="1200" dirty="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 </a:t>
            </a:r>
            <a:r>
              <a:rPr lang="ru-RU" kern="1200" dirty="0" err="1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platform</a:t>
            </a:r>
            <a:r>
              <a:rPr lang="ru-RU" kern="1200" dirty="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 </a:t>
            </a:r>
            <a:r>
              <a:rPr lang="ru-RU" kern="1200" dirty="0" err="1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for</a:t>
            </a:r>
            <a:r>
              <a:rPr lang="ru-RU" kern="1200" dirty="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 IT </a:t>
            </a:r>
            <a:r>
              <a:rPr lang="ru-RU" kern="1200" dirty="0" err="1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and</a:t>
            </a:r>
            <a:r>
              <a:rPr lang="ru-RU" kern="1200" dirty="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 </a:t>
            </a:r>
            <a:r>
              <a:rPr lang="ru-RU" kern="1200" dirty="0" err="1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digital</a:t>
            </a:r>
            <a:r>
              <a:rPr lang="ru-RU" kern="1200" dirty="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 </a:t>
            </a:r>
            <a:r>
              <a:rPr lang="ru-RU" kern="1200" dirty="0" err="1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professions</a:t>
            </a:r>
            <a:endParaRPr lang="ru-RU" kern="1200" dirty="0">
              <a:solidFill>
                <a:srgbClr val="595959"/>
              </a:solidFill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125EC10-7477-4CE0-8902-97A95E1C6A51}"/>
              </a:ext>
            </a:extLst>
          </p:cNvPr>
          <p:cNvSpPr txBox="1">
            <a:spLocks/>
          </p:cNvSpPr>
          <p:nvPr/>
        </p:nvSpPr>
        <p:spPr>
          <a:xfrm>
            <a:off x="918880" y="1880596"/>
            <a:ext cx="4721052" cy="21363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15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89654" y="509428"/>
            <a:ext cx="8514860" cy="501651"/>
          </a:xfrm>
        </p:spPr>
        <p:txBody>
          <a:bodyPr anchor="b">
            <a:normAutofit/>
          </a:bodyPr>
          <a:lstStyle/>
          <a:p>
            <a:r>
              <a:rPr lang="ru-RU" b="1" kern="1200">
                <a:latin typeface="Book Antiqua" panose="02040602050305030304" pitchFamily="18" charset="0"/>
                <a:ea typeface="+mj-ea"/>
                <a:cs typeface="+mj-cs"/>
              </a:rPr>
              <a:t>How was it created?</a:t>
            </a:r>
          </a:p>
        </p:txBody>
      </p:sp>
      <p:pic>
        <p:nvPicPr>
          <p:cNvPr id="3074" name="Picture 2" descr="Объединение GeekBrains и Mail.ru Group | GeekBrains - образовательный портал">
            <a:extLst>
              <a:ext uri="{FF2B5EF4-FFF2-40B4-BE49-F238E27FC236}">
                <a16:creationId xmlns:a16="http://schemas.microsoft.com/office/drawing/2014/main" id="{03CDF2D2-1BCD-4933-AD5A-94DDC632E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654" y="1994872"/>
            <a:ext cx="6172200" cy="3441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DA8D8DE-EEE3-43F9-9EF2-8A5745B9D2AC}"/>
              </a:ext>
            </a:extLst>
          </p:cNvPr>
          <p:cNvSpPr txBox="1">
            <a:spLocks/>
          </p:cNvSpPr>
          <p:nvPr/>
        </p:nvSpPr>
        <p:spPr>
          <a:xfrm>
            <a:off x="6870658" y="3030827"/>
            <a:ext cx="3932237" cy="1369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buClr>
                <a:srgbClr val="C00000"/>
              </a:buClr>
            </a:pPr>
            <a:r>
              <a:rPr lang="ru-RU" kern="1200" dirty="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In 2016 Mail Group bought 51% of shares</a:t>
            </a:r>
          </a:p>
          <a:p>
            <a:pPr>
              <a:spcBef>
                <a:spcPts val="1000"/>
              </a:spcBef>
              <a:buClr>
                <a:srgbClr val="C00000"/>
              </a:buClr>
            </a:pPr>
            <a:r>
              <a:rPr lang="ru-RU" kern="1200" dirty="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In 2020 Mail Group bought 49% of shares</a:t>
            </a:r>
          </a:p>
          <a:p>
            <a:pPr>
              <a:spcBef>
                <a:spcPts val="1000"/>
              </a:spcBef>
              <a:buClr>
                <a:srgbClr val="C00000"/>
              </a:buClr>
            </a:pPr>
            <a:endParaRPr lang="ru-RU" sz="1600" kern="1200" dirty="0">
              <a:solidFill>
                <a:srgbClr val="595959"/>
              </a:solidFill>
              <a:latin typeface="Book Antiqua" panose="020406020503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27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14339" y="642938"/>
            <a:ext cx="5729286" cy="344486"/>
          </a:xfrm>
        </p:spPr>
        <p:txBody>
          <a:bodyPr anchor="b">
            <a:normAutofit/>
          </a:bodyPr>
          <a:lstStyle/>
          <a:p>
            <a:r>
              <a:rPr lang="ru-RU" b="1" kern="1200">
                <a:latin typeface="Book Antiqua" panose="02040602050305030304" pitchFamily="18" charset="0"/>
                <a:ea typeface="+mj-ea"/>
                <a:cs typeface="+mj-cs"/>
              </a:rPr>
              <a:t>Who needs GeekBrains?</a:t>
            </a:r>
          </a:p>
        </p:txBody>
      </p:sp>
      <p:pic>
        <p:nvPicPr>
          <p:cNvPr id="4098" name="Picture 2" descr="Instant Messaging and Chat - The Technology of Today, And How It Connects  Us To Everything From Sleep Apnea Clinics To Other People">
            <a:extLst>
              <a:ext uri="{FF2B5EF4-FFF2-40B4-BE49-F238E27FC236}">
                <a16:creationId xmlns:a16="http://schemas.microsoft.com/office/drawing/2014/main" id="{1EC86A4F-ADC5-4A76-B1ED-A30DCD054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2957" y="2127760"/>
            <a:ext cx="5036555" cy="334930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3DC8E03-46E8-47D6-B64F-E7B3C233A010}"/>
              </a:ext>
            </a:extLst>
          </p:cNvPr>
          <p:cNvSpPr txBox="1">
            <a:spLocks/>
          </p:cNvSpPr>
          <p:nvPr/>
        </p:nvSpPr>
        <p:spPr>
          <a:xfrm>
            <a:off x="332509" y="2794519"/>
            <a:ext cx="4830448" cy="2101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buClr>
                <a:srgbClr val="C00000"/>
              </a:buClr>
            </a:pPr>
            <a:r>
              <a:rPr lang="ru-RU" kern="1200" dirty="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A person of any age</a:t>
            </a:r>
          </a:p>
          <a:p>
            <a:pPr>
              <a:spcBef>
                <a:spcPts val="1000"/>
              </a:spcBef>
              <a:buClr>
                <a:srgbClr val="C00000"/>
              </a:buClr>
            </a:pPr>
            <a:r>
              <a:rPr lang="ru-RU" kern="1200" dirty="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People </a:t>
            </a:r>
            <a:r>
              <a:rPr lang="en-US" dirty="0">
                <a:solidFill>
                  <a:srgbClr val="595959"/>
                </a:solidFill>
                <a:ea typeface="+mn-ea"/>
                <a:cs typeface="+mn-cs"/>
              </a:rPr>
              <a:t>who</a:t>
            </a:r>
            <a:r>
              <a:rPr lang="ru-RU" kern="1200" dirty="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want</a:t>
            </a:r>
            <a:r>
              <a:rPr lang="ru-RU" kern="1200" dirty="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 to change their profession</a:t>
            </a:r>
          </a:p>
          <a:p>
            <a:pPr>
              <a:spcBef>
                <a:spcPts val="1000"/>
              </a:spcBef>
              <a:buClr>
                <a:srgbClr val="C00000"/>
              </a:buClr>
            </a:pPr>
            <a:r>
              <a:rPr lang="ru-RU" kern="1200" dirty="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Who wants to start earning</a:t>
            </a:r>
          </a:p>
          <a:p>
            <a:pPr>
              <a:spcBef>
                <a:spcPts val="1000"/>
              </a:spcBef>
              <a:buClr>
                <a:srgbClr val="C00000"/>
              </a:buClr>
            </a:pPr>
            <a:r>
              <a:rPr lang="ru-RU" kern="1200" dirty="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rPr>
              <a:t>Who does not know what profession to choose</a:t>
            </a:r>
          </a:p>
          <a:p>
            <a:pPr>
              <a:spcBef>
                <a:spcPts val="1000"/>
              </a:spcBef>
              <a:buClr>
                <a:srgbClr val="C00000"/>
              </a:buClr>
            </a:pPr>
            <a:endParaRPr lang="ru-RU" kern="1200" dirty="0">
              <a:solidFill>
                <a:srgbClr val="595959"/>
              </a:solidFill>
              <a:latin typeface="Book Antiqua" panose="020406020503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58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9506" y="565413"/>
            <a:ext cx="8982560" cy="377403"/>
          </a:xfrm>
        </p:spPr>
        <p:txBody>
          <a:bodyPr/>
          <a:lstStyle/>
          <a:p>
            <a:r>
              <a:rPr lang="en-US" i="0" dirty="0">
                <a:effectLst/>
              </a:rPr>
              <a:t>How does this educational platform work?</a:t>
            </a:r>
            <a:br>
              <a:rPr lang="en-US" i="0" dirty="0">
                <a:effectLst/>
              </a:rPr>
            </a:b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6DF6813-9D62-4B70-8F8D-7FEF5D62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22" y="1845424"/>
            <a:ext cx="6535832" cy="429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12EE511-B4CB-48E3-AC4F-FE17B769E423}"/>
              </a:ext>
            </a:extLst>
          </p:cNvPr>
          <p:cNvSpPr txBox="1">
            <a:spLocks/>
          </p:cNvSpPr>
          <p:nvPr/>
        </p:nvSpPr>
        <p:spPr>
          <a:xfrm>
            <a:off x="486585" y="1468021"/>
            <a:ext cx="3263553" cy="3774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</a:rPr>
              <a:t>hoosing a training program:</a:t>
            </a:r>
          </a:p>
        </p:txBody>
      </p:sp>
    </p:spTree>
    <p:extLst>
      <p:ext uri="{BB962C8B-B14F-4D97-AF65-F5344CB8AC3E}">
        <p14:creationId xmlns:p14="http://schemas.microsoft.com/office/powerpoint/2010/main" val="345567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9506" y="565413"/>
            <a:ext cx="8982560" cy="377403"/>
          </a:xfrm>
        </p:spPr>
        <p:txBody>
          <a:bodyPr/>
          <a:lstStyle/>
          <a:p>
            <a:r>
              <a:rPr lang="en-US" i="0" dirty="0">
                <a:effectLst/>
              </a:rPr>
              <a:t>Choosing the type of program and filling out the application</a:t>
            </a:r>
            <a:br>
              <a:rPr lang="en-US" i="0" dirty="0">
                <a:effectLst/>
              </a:rPr>
            </a:br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A2359CA-2832-4E02-9566-8A3617FD9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37" y="1512917"/>
            <a:ext cx="8556980" cy="496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98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9506" y="565413"/>
            <a:ext cx="8982560" cy="377403"/>
          </a:xfrm>
        </p:spPr>
        <p:txBody>
          <a:bodyPr/>
          <a:lstStyle/>
          <a:p>
            <a:r>
              <a:rPr lang="en-US" i="0" dirty="0">
                <a:effectLst/>
              </a:rPr>
              <a:t>The composition of the training</a:t>
            </a:r>
            <a:br>
              <a:rPr lang="en-US" i="0" dirty="0">
                <a:effectLst/>
              </a:rPr>
            </a:b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4B9325-F3EC-4D77-B19E-CC32873F6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18" y="1314453"/>
            <a:ext cx="4244659" cy="24115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AB03A1-D780-4857-A638-2B1C7DD1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129" y="1314453"/>
            <a:ext cx="4510818" cy="24115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1089960-11CB-479B-ACD1-86D9E85AC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716" y="3901592"/>
            <a:ext cx="6898826" cy="25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8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9506" y="565413"/>
            <a:ext cx="8982560" cy="377403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i="0" dirty="0">
                <a:effectLst/>
              </a:rPr>
              <a:t>enefits and future abilities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007176-6FE4-48D0-9F33-872A8C9EB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25" y="1454727"/>
            <a:ext cx="5890953" cy="441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80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69506" y="565413"/>
            <a:ext cx="8982560" cy="377403"/>
          </a:xfrm>
        </p:spPr>
        <p:txBody>
          <a:bodyPr/>
          <a:lstStyle/>
          <a:p>
            <a:r>
              <a:rPr lang="en-US" dirty="0"/>
              <a:t>The End</a:t>
            </a:r>
            <a:endParaRPr lang="ru-RU" dirty="0"/>
          </a:p>
        </p:txBody>
      </p:sp>
      <p:pic>
        <p:nvPicPr>
          <p:cNvPr id="2050" name="Picture 2" descr="Thanks for attention , Мем да прост">
            <a:extLst>
              <a:ext uri="{FF2B5EF4-FFF2-40B4-BE49-F238E27FC236}">
                <a16:creationId xmlns:a16="http://schemas.microsoft.com/office/drawing/2014/main" id="{82119D0C-ED46-4A28-AEB9-6F90C1050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86" y="152261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114174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Финансовый Университет">
  <a:themeElements>
    <a:clrScheme name="Финансовый Университет">
      <a:dk1>
        <a:sysClr val="windowText" lastClr="000000"/>
      </a:dk1>
      <a:lt1>
        <a:sysClr val="window" lastClr="FFFFFF"/>
      </a:lt1>
      <a:dk2>
        <a:srgbClr val="373545"/>
      </a:dk2>
      <a:lt2>
        <a:srgbClr val="A5A5A5"/>
      </a:lt2>
      <a:accent1>
        <a:srgbClr val="256569"/>
      </a:accent1>
      <a:accent2>
        <a:srgbClr val="AFAFAF"/>
      </a:accent2>
      <a:accent3>
        <a:srgbClr val="5BBFC5"/>
      </a:accent3>
      <a:accent4>
        <a:srgbClr val="7B7B7B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Финансовый Университет" id="{B61C6C59-7E8E-44EC-9D0A-175FD0FD7AA0}" vid="{4B9A828B-7C95-4D9C-8B7B-426AD85F47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Финансовый Университет</Template>
  <TotalTime>84</TotalTime>
  <Words>117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Book Antiqua</vt:lpstr>
      <vt:lpstr>Calibri</vt:lpstr>
      <vt:lpstr>Wingdings</vt:lpstr>
      <vt:lpstr>Шаблон Финансовый Университет</vt:lpstr>
      <vt:lpstr>GeekBrains</vt:lpstr>
      <vt:lpstr>What is GeekBrains?</vt:lpstr>
      <vt:lpstr>How was it created?</vt:lpstr>
      <vt:lpstr>Who needs GeekBrains?</vt:lpstr>
      <vt:lpstr>How does this educational platform work? </vt:lpstr>
      <vt:lpstr>Choosing the type of program and filling out the application </vt:lpstr>
      <vt:lpstr>The composition of the training </vt:lpstr>
      <vt:lpstr>Benefits and future abilities</vt:lpstr>
      <vt:lpstr>The End</vt:lpstr>
    </vt:vector>
  </TitlesOfParts>
  <Company>GUMF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AYVoronina</dc:creator>
  <cp:lastModifiedBy>Содиков Фарход Фирдавсович</cp:lastModifiedBy>
  <cp:revision>4</cp:revision>
  <dcterms:created xsi:type="dcterms:W3CDTF">2018-04-06T11:52:35Z</dcterms:created>
  <dcterms:modified xsi:type="dcterms:W3CDTF">2021-12-07T21:03:25Z</dcterms:modified>
</cp:coreProperties>
</file>