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7" r:id="rId3"/>
    <p:sldId id="262" r:id="rId4"/>
    <p:sldId id="298" r:id="rId5"/>
    <p:sldId id="300" r:id="rId6"/>
    <p:sldId id="301" r:id="rId7"/>
    <p:sldId id="302" r:id="rId8"/>
    <p:sldId id="308" r:id="rId9"/>
    <p:sldId id="318" r:id="rId10"/>
    <p:sldId id="319" r:id="rId11"/>
    <p:sldId id="315" r:id="rId12"/>
    <p:sldId id="31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A4B8C-1379-4C00-B28D-6DC4FF4FD505}">
  <a:tblStyle styleId="{529A4B8C-1379-4C00-B28D-6DC4FF4FD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EBB76B-0159-4530-B0F6-C2C8905109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8" autoAdjust="0"/>
    <p:restoredTop sz="94513"/>
  </p:normalViewPr>
  <p:slideViewPr>
    <p:cSldViewPr snapToGrid="0" snapToObjects="1">
      <p:cViewPr varScale="1">
        <p:scale>
          <a:sx n="144" d="100"/>
          <a:sy n="144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895b6996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895b6996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60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35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36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4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49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avLst/>
            <a:gdLst/>
            <a:ahLst/>
            <a:cxnLst/>
            <a:rect l="l" t="t" r="r" b="b"/>
            <a:pathLst>
              <a:path w="4014438" h="2258121" extrusionOk="0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sz="26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02150" y="2060322"/>
            <a:ext cx="5674996" cy="21737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b="0" dirty="0"/>
              <a:t>Машинное обучение</a:t>
            </a:r>
            <a:r>
              <a:rPr lang="en-US" b="0" dirty="0"/>
              <a:t> </a:t>
            </a:r>
            <a:r>
              <a:rPr lang="ru-RU" b="0" dirty="0"/>
              <a:t>в задачах классификации текстов </a:t>
            </a:r>
            <a:br>
              <a:rPr lang="ru-RU" b="0" dirty="0"/>
            </a:br>
            <a:endParaRPr lang="en" b="0" dirty="0"/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352EAF45-0627-023B-6DC3-2EE515E76991}"/>
              </a:ext>
            </a:extLst>
          </p:cNvPr>
          <p:cNvSpPr txBox="1">
            <a:spLocks/>
          </p:cNvSpPr>
          <p:nvPr/>
        </p:nvSpPr>
        <p:spPr>
          <a:xfrm>
            <a:off x="302150" y="4508389"/>
            <a:ext cx="3044024" cy="30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ru-RU" sz="1100" b="0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Содиков Фарход ПИ19-</a:t>
            </a:r>
            <a:r>
              <a:rPr lang="en-US" sz="1100" b="0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" sz="1100" b="0" dirty="0">
              <a:solidFill>
                <a:schemeClr val="bg2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Запуск моделей</a:t>
            </a:r>
            <a:endParaRPr sz="2400"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A8F680-3D8F-F44F-BDC5-1BA90118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23" y="825977"/>
            <a:ext cx="2496574" cy="4167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143C7F-3A2A-264E-89FF-5B4F4A913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31" y="171812"/>
            <a:ext cx="2665347" cy="4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7D2A-06FB-C75D-EA53-9D0C451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99" y="514350"/>
            <a:ext cx="3114903" cy="461400"/>
          </a:xfrm>
        </p:spPr>
        <p:txBody>
          <a:bodyPr/>
          <a:lstStyle/>
          <a:p>
            <a:r>
              <a:rPr lang="ru-RU" sz="2400" dirty="0"/>
              <a:t>Результаты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CCA026-EB1D-656A-7D2B-89DA0D33F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7599D3-E73B-86F8-A035-B5264A7A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02" y="1727214"/>
            <a:ext cx="485842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 idx="4294967295"/>
          </p:nvPr>
        </p:nvSpPr>
        <p:spPr>
          <a:xfrm>
            <a:off x="2194950" y="2501928"/>
            <a:ext cx="4754100" cy="15390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lt1"/>
                </a:solidFill>
              </a:rPr>
              <a:t>Спасибо за внимание!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767E85"/>
                </a:solidFill>
                <a:effectLst/>
                <a:uLnTx/>
                <a:uFillTx/>
                <a:latin typeface="Karla"/>
                <a:sym typeface="Karl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767E85"/>
              </a:solidFill>
              <a:effectLst/>
              <a:uLnTx/>
              <a:uFillTx/>
              <a:latin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5600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Карта работ</a:t>
            </a:r>
            <a:endParaRPr dirty="0"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08" name="Google Shape;40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1" name="Google Shape;411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3" name="Google Shape;413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4" name="Google Shape;414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6" name="Google Shape;416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7" name="Google Shape;417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5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9" name="Google Shape;419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0" name="Google Shape;420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6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22" name="Google Shape;422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3" name="Google Shape;423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25" name="Google Shape;425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6" name="Google Shape;426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600" dirty="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28" name="Google Shape;428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Выбор датасета</a:t>
            </a:r>
            <a:endParaRPr sz="1200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Векторизация</a:t>
            </a:r>
            <a:endParaRPr sz="1200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Функция запуска модели</a:t>
            </a:r>
            <a:endParaRPr sz="1200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Анализ входных данных</a:t>
            </a:r>
            <a:endParaRPr sz="1200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Выбор алгоритмов</a:t>
            </a:r>
          </a:p>
        </p:txBody>
      </p:sp>
      <p:sp>
        <p:nvSpPr>
          <p:cNvPr id="433" name="Google Shape;433;p41"/>
          <p:cNvSpPr txBox="1"/>
          <p:nvPr/>
        </p:nvSpPr>
        <p:spPr>
          <a:xfrm>
            <a:off x="6482286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Анализ результатов</a:t>
            </a:r>
            <a:endParaRPr sz="1200" dirty="0">
              <a:solidFill>
                <a:schemeClr val="bg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2783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0"/>
          <p:cNvGrpSpPr/>
          <p:nvPr/>
        </p:nvGrpSpPr>
        <p:grpSpPr>
          <a:xfrm>
            <a:off x="5212613" y="322601"/>
            <a:ext cx="1722365" cy="1722348"/>
            <a:chOff x="6643075" y="3664250"/>
            <a:chExt cx="407950" cy="407975"/>
          </a:xfrm>
        </p:grpSpPr>
        <p:sp>
          <p:nvSpPr>
            <p:cNvPr id="115" name="Google Shape;115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" name="Google Shape;117;p20"/>
          <p:cNvGrpSpPr/>
          <p:nvPr/>
        </p:nvGrpSpPr>
        <p:grpSpPr>
          <a:xfrm rot="-5214698">
            <a:off x="6998111" y="1770206"/>
            <a:ext cx="708127" cy="708087"/>
            <a:chOff x="576250" y="4319400"/>
            <a:chExt cx="442075" cy="442050"/>
          </a:xfrm>
        </p:grpSpPr>
        <p:sp>
          <p:nvSpPr>
            <p:cNvPr id="118" name="Google Shape;118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20"/>
          <p:cNvSpPr/>
          <p:nvPr/>
        </p:nvSpPr>
        <p:spPr>
          <a:xfrm>
            <a:off x="4800488" y="720262"/>
            <a:ext cx="269213" cy="25705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 rot="2697530">
            <a:off x="5869454" y="2444465"/>
            <a:ext cx="408675" cy="390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/>
          <p:nvPr/>
        </p:nvSpPr>
        <p:spPr>
          <a:xfrm>
            <a:off x="6192759" y="2221687"/>
            <a:ext cx="163695" cy="15637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0"/>
          <p:cNvSpPr/>
          <p:nvPr/>
        </p:nvSpPr>
        <p:spPr>
          <a:xfrm rot="1279958">
            <a:off x="4613970" y="1495627"/>
            <a:ext cx="163658" cy="1563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ctrTitle" idx="4294967295"/>
          </p:nvPr>
        </p:nvSpPr>
        <p:spPr>
          <a:xfrm>
            <a:off x="419400" y="1693238"/>
            <a:ext cx="5310623" cy="245756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Классификация новостных постов по темам 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7D2A-06FB-C75D-EA53-9D0C451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99" y="514350"/>
            <a:ext cx="3114903" cy="853274"/>
          </a:xfrm>
        </p:spPr>
        <p:txBody>
          <a:bodyPr/>
          <a:lstStyle/>
          <a:p>
            <a:r>
              <a:rPr lang="ru-RU" sz="2400" dirty="0"/>
              <a:t>Выбор датасета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CCA026-EB1D-656A-7D2B-89DA0D33F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F17476-8C8E-8348-BFEF-BF4385A0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50" y="2326508"/>
            <a:ext cx="7432500" cy="19065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B56027-3D9A-ED4C-751A-8F3B3501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43" y="1003129"/>
            <a:ext cx="3972479" cy="276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328FBC-F2ED-F0D9-F68C-5C827BEDB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8" y="1591076"/>
            <a:ext cx="4291134" cy="5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3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7D2A-06FB-C75D-EA53-9D0C451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99" y="514350"/>
            <a:ext cx="3114903" cy="461400"/>
          </a:xfrm>
        </p:spPr>
        <p:txBody>
          <a:bodyPr/>
          <a:lstStyle/>
          <a:p>
            <a:r>
              <a:rPr lang="ru-RU" sz="2400" dirty="0"/>
              <a:t>Анализ входных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CCA026-EB1D-656A-7D2B-89DA0D33F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E033AE-3656-B547-805B-41B011A1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60" y="745050"/>
            <a:ext cx="4300702" cy="4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7D2A-06FB-C75D-EA53-9D0C451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99" y="514350"/>
            <a:ext cx="3114903" cy="461400"/>
          </a:xfrm>
        </p:spPr>
        <p:txBody>
          <a:bodyPr/>
          <a:lstStyle/>
          <a:p>
            <a:r>
              <a:rPr lang="ru-RU" sz="2400" dirty="0"/>
              <a:t>Векторизация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CCA026-EB1D-656A-7D2B-89DA0D33F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14D2B1-9802-2E40-9B5B-66618953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" y="2430247"/>
            <a:ext cx="7958067" cy="1508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86171C-65D9-8A18-826F-45B3FEB6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01" y="1702999"/>
            <a:ext cx="482032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7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47D2A-06FB-C75D-EA53-9D0C451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99" y="514350"/>
            <a:ext cx="3114903" cy="461400"/>
          </a:xfrm>
        </p:spPr>
        <p:txBody>
          <a:bodyPr/>
          <a:lstStyle/>
          <a:p>
            <a:r>
              <a:rPr lang="ru-RU" sz="2400" dirty="0"/>
              <a:t>Выбор алгоритмов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CCA026-EB1D-656A-7D2B-89DA0D33F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E1745-907F-8B76-1FD4-6DAEBB382F06}"/>
              </a:ext>
            </a:extLst>
          </p:cNvPr>
          <p:cNvSpPr txBox="1"/>
          <p:nvPr/>
        </p:nvSpPr>
        <p:spPr>
          <a:xfrm>
            <a:off x="3871484" y="1091032"/>
            <a:ext cx="49854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Модели для рассмотрения: 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Метод опорных векторов с линейном ядром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Метод опорных векторов с гауссовым ядром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Метод </a:t>
            </a:r>
            <a:r>
              <a:rPr lang="en-US" dirty="0"/>
              <a:t>k</a:t>
            </a:r>
            <a:r>
              <a:rPr lang="ru-RU" dirty="0"/>
              <a:t> ближайших соседей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Классификатор дерева решений</a:t>
            </a:r>
            <a:r>
              <a:rPr lang="en-US" dirty="0"/>
              <a:t> </a:t>
            </a:r>
            <a:endParaRPr lang="ru-RU" dirty="0"/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Классификатор «Случайный лес»</a:t>
            </a:r>
            <a:r>
              <a:rPr lang="en-US" dirty="0"/>
              <a:t> </a:t>
            </a:r>
            <a:endParaRPr lang="ru-RU" dirty="0"/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Логистическая регрессия 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Многослойный </a:t>
            </a:r>
            <a:r>
              <a:rPr lang="ru-RU" dirty="0" err="1"/>
              <a:t>перцептрон</a:t>
            </a:r>
            <a:endParaRPr lang="ru-RU" dirty="0"/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Наивный байесовский метод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6A66E6-8853-54B1-DB81-C54B2667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" y="2414910"/>
            <a:ext cx="3751792" cy="11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0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Функция запуска модели</a:t>
            </a:r>
            <a:endParaRPr sz="2400"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187F76-D812-A003-E344-99985781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14" y="975750"/>
            <a:ext cx="5286746" cy="281100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ED5CA0-468F-E443-AD29-7A867C451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" y="4152357"/>
            <a:ext cx="2704715" cy="9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1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Функция запуска модели</a:t>
            </a:r>
            <a:endParaRPr sz="2400"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CE260-DE85-ED8C-359B-E0B810C32E1F}"/>
              </a:ext>
            </a:extLst>
          </p:cNvPr>
          <p:cNvSpPr txBox="1"/>
          <p:nvPr/>
        </p:nvSpPr>
        <p:spPr>
          <a:xfrm>
            <a:off x="558600" y="2011681"/>
            <a:ext cx="3331301" cy="296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выборки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Время обучения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метрика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График времени обучения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Кривые обучения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Матрица ошибок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C57E9C-C2F6-EA4A-DBE8-B2FEFBD1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8610"/>
            <a:ext cx="3319122" cy="23551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4584F-A1CF-637A-498A-AEC3D7498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849217"/>
            <a:ext cx="3319123" cy="20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383"/>
      </p:ext>
    </p:extLst>
  </p:cSld>
  <p:clrMapOvr>
    <a:masterClrMapping/>
  </p:clrMapOvr>
</p:sld>
</file>

<file path=ppt/theme/theme1.xml><?xml version="1.0" encoding="utf-8"?>
<a:theme xmlns:a="http://schemas.openxmlformats.org/drawingml/2006/main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123</Words>
  <Application>Microsoft Office PowerPoint</Application>
  <PresentationFormat>Экран (16:9)</PresentationFormat>
  <Paragraphs>54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Encode Sans Semi Condensed</vt:lpstr>
      <vt:lpstr>Helvetica Neue</vt:lpstr>
      <vt:lpstr>Karla</vt:lpstr>
      <vt:lpstr>Times New Roman</vt:lpstr>
      <vt:lpstr>Iden template</vt:lpstr>
      <vt:lpstr>Машинное обучение в задачах классификации текстов  </vt:lpstr>
      <vt:lpstr>Карта работ</vt:lpstr>
      <vt:lpstr>Классификация новостных постов по темам </vt:lpstr>
      <vt:lpstr>Выбор датасета</vt:lpstr>
      <vt:lpstr>Анализ входных данных</vt:lpstr>
      <vt:lpstr>Векторизация</vt:lpstr>
      <vt:lpstr>Выбор алгоритмов</vt:lpstr>
      <vt:lpstr>Функция запуска модели</vt:lpstr>
      <vt:lpstr>Функция запуска модели</vt:lpstr>
      <vt:lpstr>Запуск моделей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 в задачах оценки активов</dc:title>
  <cp:lastModifiedBy>Содиков Фарход Фирдавсович</cp:lastModifiedBy>
  <cp:revision>26</cp:revision>
  <dcterms:modified xsi:type="dcterms:W3CDTF">2022-05-23T09:42:57Z</dcterms:modified>
</cp:coreProperties>
</file>