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8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1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65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77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30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96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63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8426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3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7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47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5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0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4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67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5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972ED7-2BD4-417D-9E7A-FAB9644E31E0}" type="datetimeFigureOut">
              <a:rPr lang="pt-PT" smtClean="0"/>
              <a:t>21/07/2021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C16D-E3A7-4613-8A96-E6BA718983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73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lable.in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.sellable.in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F1F5-96C4-4024-AB0A-55ECE41F5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12453"/>
            <a:ext cx="8825658" cy="1289208"/>
          </a:xfrm>
        </p:spPr>
        <p:txBody>
          <a:bodyPr/>
          <a:lstStyle/>
          <a:p>
            <a:pPr algn="ctr"/>
            <a:r>
              <a:rPr lang="pt-PT" sz="5400" dirty="0">
                <a:latin typeface="Calibri" panose="020F0502020204030204" pitchFamily="34" charset="0"/>
                <a:cs typeface="Calibri" panose="020F0502020204030204" pitchFamily="34" charset="0"/>
              </a:rPr>
              <a:t>Aplicação Web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B5CBE-CE87-4757-9B99-5A2F7CFF9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Prova de Aptidão Profissional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E8E695-3B35-4F09-A409-8827D3A9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869762-87A2-40A1-8DD3-FFE26D929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64" y="2474951"/>
            <a:ext cx="5287239" cy="190809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89DDD59-6272-4C87-A3E3-9C4A2178882F}"/>
              </a:ext>
            </a:extLst>
          </p:cNvPr>
          <p:cNvSpPr txBox="1">
            <a:spLocks/>
          </p:cNvSpPr>
          <p:nvPr/>
        </p:nvSpPr>
        <p:spPr>
          <a:xfrm>
            <a:off x="3260442" y="5996580"/>
            <a:ext cx="89315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pt-PT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Filipe ferreira da silva santos nº3 12ºr</a:t>
            </a:r>
          </a:p>
        </p:txBody>
      </p:sp>
    </p:spTree>
    <p:extLst>
      <p:ext uri="{BB962C8B-B14F-4D97-AF65-F5344CB8AC3E}">
        <p14:creationId xmlns:p14="http://schemas.microsoft.com/office/powerpoint/2010/main" val="305078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2F1-C4F3-46C9-B439-CFC5F2D7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FCD617-CEF9-4A39-87A4-735D107F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Escolha do tema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7FDA5-5885-4706-9D3A-17F9283F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2F1-C4F3-46C9-B439-CFC5F2D7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  <a:endParaRPr lang="pt-PT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FCD617-CEF9-4A39-87A4-735D107F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Software utilizado</a:t>
            </a:r>
          </a:p>
          <a:p>
            <a:pPr lvl="1"/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Linguagens de programação</a:t>
            </a:r>
          </a:p>
          <a:p>
            <a:pPr lvl="1"/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Yii Framework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Hardware utilizado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Servidor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7FDA5-5885-4706-9D3A-17F9283F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2F1-C4F3-46C9-B439-CFC5F2D7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Aplicação Web - </a:t>
            </a:r>
            <a:r>
              <a:rPr lang="pt-PT" sz="6000" i="1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7FDA5-5885-4706-9D3A-17F9283F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  <p:pic>
        <p:nvPicPr>
          <p:cNvPr id="8" name="Marcador de Posição de Conteúdo 7">
            <a:hlinkClick r:id="rId3"/>
            <a:extLst>
              <a:ext uri="{FF2B5EF4-FFF2-40B4-BE49-F238E27FC236}">
                <a16:creationId xmlns:a16="http://schemas.microsoft.com/office/drawing/2014/main" id="{2CF07873-C8F0-411F-9B94-0295C567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09882" y="1853248"/>
            <a:ext cx="4972235" cy="4904123"/>
          </a:xfrm>
        </p:spPr>
      </p:pic>
    </p:spTree>
    <p:extLst>
      <p:ext uri="{BB962C8B-B14F-4D97-AF65-F5344CB8AC3E}">
        <p14:creationId xmlns:p14="http://schemas.microsoft.com/office/powerpoint/2010/main" val="16669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2F1-C4F3-46C9-B439-CFC5F2D7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Aplicação Web - </a:t>
            </a:r>
            <a:r>
              <a:rPr lang="pt-PT" sz="6000" i="1" dirty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7FDA5-5885-4706-9D3A-17F9283F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  <p:pic>
        <p:nvPicPr>
          <p:cNvPr id="10" name="Marcador de Posição de Conteúdo 9">
            <a:hlinkClick r:id="rId3"/>
            <a:extLst>
              <a:ext uri="{FF2B5EF4-FFF2-40B4-BE49-F238E27FC236}">
                <a16:creationId xmlns:a16="http://schemas.microsoft.com/office/drawing/2014/main" id="{88E887F5-EB74-4E73-9152-A32CEE05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88763" y="1853248"/>
            <a:ext cx="5814474" cy="4586532"/>
          </a:xfrm>
        </p:spPr>
      </p:pic>
    </p:spTree>
    <p:extLst>
      <p:ext uri="{BB962C8B-B14F-4D97-AF65-F5344CB8AC3E}">
        <p14:creationId xmlns:p14="http://schemas.microsoft.com/office/powerpoint/2010/main" val="346625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2F1-C4F3-46C9-B439-CFC5F2D7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82614"/>
          </a:xfrm>
        </p:spPr>
        <p:txBody>
          <a:bodyPr/>
          <a:lstStyle/>
          <a:p>
            <a:r>
              <a:rPr lang="pt-PT" sz="4500" dirty="0">
                <a:latin typeface="Calibri" panose="020F0502020204030204" pitchFamily="34" charset="0"/>
                <a:cs typeface="Calibri" panose="020F0502020204030204" pitchFamily="34" charset="0"/>
              </a:rPr>
              <a:t>Problemas/Desenvolvimento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FCD617-CEF9-4A39-87A4-735D107F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Corrigir falhas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Outros browsers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Melhorar o design da aplicação</a:t>
            </a:r>
          </a:p>
          <a:p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Aplicação Móvel</a:t>
            </a:r>
          </a:p>
          <a:p>
            <a:r>
              <a:rPr lang="pt-PT" sz="3200">
                <a:latin typeface="Calibri" panose="020F0502020204030204" pitchFamily="34" charset="0"/>
                <a:cs typeface="Calibri" panose="020F0502020204030204" pitchFamily="34" charset="0"/>
              </a:rPr>
              <a:t>Manuais</a:t>
            </a:r>
            <a:endParaRPr lang="pt-PT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7FDA5-5885-4706-9D3A-17F9283F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94" y="190496"/>
            <a:ext cx="684335" cy="7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2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Personalizado 2">
      <a:dk1>
        <a:srgbClr val="2B4A80"/>
      </a:dk1>
      <a:lt1>
        <a:srgbClr val="2B4A80"/>
      </a:lt1>
      <a:dk2>
        <a:srgbClr val="2B4A80"/>
      </a:dk2>
      <a:lt2>
        <a:srgbClr val="2B4A80"/>
      </a:lt2>
      <a:accent1>
        <a:srgbClr val="728BB5"/>
      </a:accent1>
      <a:accent2>
        <a:srgbClr val="728BB5"/>
      </a:accent2>
      <a:accent3>
        <a:srgbClr val="728BB5"/>
      </a:accent3>
      <a:accent4>
        <a:srgbClr val="728BB5"/>
      </a:accent4>
      <a:accent5>
        <a:srgbClr val="728BB5"/>
      </a:accent5>
      <a:accent6>
        <a:srgbClr val="728BB5"/>
      </a:accent6>
      <a:hlink>
        <a:srgbClr val="728BB5"/>
      </a:hlink>
      <a:folHlink>
        <a:srgbClr val="728BB5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55</Words>
  <Application>Microsoft Office PowerPoint</Application>
  <PresentationFormat>Ecrã Panorâmico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Ião</vt:lpstr>
      <vt:lpstr>Aplicação Web de Vendas</vt:lpstr>
      <vt:lpstr>Tema</vt:lpstr>
      <vt:lpstr>Requisitos</vt:lpstr>
      <vt:lpstr>Aplicação Web - Frontend</vt:lpstr>
      <vt:lpstr>Aplicação Web - Backend</vt:lpstr>
      <vt:lpstr>Problemas/Desenvolvimento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Ferreira</dc:creator>
  <cp:lastModifiedBy>Filipe Ferreira</cp:lastModifiedBy>
  <cp:revision>15</cp:revision>
  <dcterms:created xsi:type="dcterms:W3CDTF">2021-07-20T21:31:08Z</dcterms:created>
  <dcterms:modified xsi:type="dcterms:W3CDTF">2021-07-21T12:27:55Z</dcterms:modified>
</cp:coreProperties>
</file>