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Fernando Serrano Sanchez" userId="7cf9c87d-c4f0-40e1-a4f2-78a9edddb539" providerId="ADAL" clId="{F0BA9FA2-8FF7-4A56-923D-B7B585E7D306}"/>
    <pc:docChg chg="modSld">
      <pc:chgData name="Felipe Fernando Serrano Sanchez" userId="7cf9c87d-c4f0-40e1-a4f2-78a9edddb539" providerId="ADAL" clId="{F0BA9FA2-8FF7-4A56-923D-B7B585E7D306}" dt="2024-04-08T22:14:51.657" v="9" actId="692"/>
      <pc:docMkLst>
        <pc:docMk/>
      </pc:docMkLst>
      <pc:sldChg chg="modSp mod">
        <pc:chgData name="Felipe Fernando Serrano Sanchez" userId="7cf9c87d-c4f0-40e1-a4f2-78a9edddb539" providerId="ADAL" clId="{F0BA9FA2-8FF7-4A56-923D-B7B585E7D306}" dt="2024-04-08T22:14:51.657" v="9" actId="692"/>
        <pc:sldMkLst>
          <pc:docMk/>
          <pc:sldMk cId="3498265659" sldId="256"/>
        </pc:sldMkLst>
        <pc:cxnChg chg="mod">
          <ac:chgData name="Felipe Fernando Serrano Sanchez" userId="7cf9c87d-c4f0-40e1-a4f2-78a9edddb539" providerId="ADAL" clId="{F0BA9FA2-8FF7-4A56-923D-B7B585E7D306}" dt="2024-04-08T22:14:14.009" v="6" actId="692"/>
          <ac:cxnSpMkLst>
            <pc:docMk/>
            <pc:sldMk cId="3498265659" sldId="256"/>
            <ac:cxnSpMk id="30" creationId="{17BAA8C1-EBE7-8082-B792-A9BBD95A39CA}"/>
          </ac:cxnSpMkLst>
        </pc:cxnChg>
        <pc:cxnChg chg="mod">
          <ac:chgData name="Felipe Fernando Serrano Sanchez" userId="7cf9c87d-c4f0-40e1-a4f2-78a9edddb539" providerId="ADAL" clId="{F0BA9FA2-8FF7-4A56-923D-B7B585E7D306}" dt="2024-04-08T22:14:10.094" v="5" actId="692"/>
          <ac:cxnSpMkLst>
            <pc:docMk/>
            <pc:sldMk cId="3498265659" sldId="256"/>
            <ac:cxnSpMk id="33" creationId="{3C217BD4-DB4B-6109-1AE3-2668CA25FA13}"/>
          </ac:cxnSpMkLst>
        </pc:cxnChg>
        <pc:cxnChg chg="mod">
          <ac:chgData name="Felipe Fernando Serrano Sanchez" userId="7cf9c87d-c4f0-40e1-a4f2-78a9edddb539" providerId="ADAL" clId="{F0BA9FA2-8FF7-4A56-923D-B7B585E7D306}" dt="2024-04-08T22:14:05.978" v="4" actId="692"/>
          <ac:cxnSpMkLst>
            <pc:docMk/>
            <pc:sldMk cId="3498265659" sldId="256"/>
            <ac:cxnSpMk id="35" creationId="{1FF23D39-D2F2-18BA-1162-2A797D5E4692}"/>
          </ac:cxnSpMkLst>
        </pc:cxnChg>
        <pc:cxnChg chg="mod">
          <ac:chgData name="Felipe Fernando Serrano Sanchez" userId="7cf9c87d-c4f0-40e1-a4f2-78a9edddb539" providerId="ADAL" clId="{F0BA9FA2-8FF7-4A56-923D-B7B585E7D306}" dt="2024-04-08T22:14:27.136" v="8" actId="14100"/>
          <ac:cxnSpMkLst>
            <pc:docMk/>
            <pc:sldMk cId="3498265659" sldId="256"/>
            <ac:cxnSpMk id="40" creationId="{46CF2B3B-95C9-4789-E7B6-D413DC30CADD}"/>
          </ac:cxnSpMkLst>
        </pc:cxnChg>
        <pc:cxnChg chg="mod">
          <ac:chgData name="Felipe Fernando Serrano Sanchez" userId="7cf9c87d-c4f0-40e1-a4f2-78a9edddb539" providerId="ADAL" clId="{F0BA9FA2-8FF7-4A56-923D-B7B585E7D306}" dt="2024-04-08T22:14:51.657" v="9" actId="692"/>
          <ac:cxnSpMkLst>
            <pc:docMk/>
            <pc:sldMk cId="3498265659" sldId="256"/>
            <ac:cxnSpMk id="43" creationId="{C31AF377-96CD-113B-9043-4ED93B841FF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C0A91-C6E2-E5CF-53B4-0D3AC95AF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0A6230-8B7A-7787-69E2-349DFA4A1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CE71AD-BD92-9F18-BD4D-0F389F5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145D-D071-4B21-9116-D16B5BE4799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341DD-D72E-49F9-0FF6-253B157B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608139-8B99-62CA-5E64-FED12560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4D58-36E4-4504-B8BF-B6BC60B8B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195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35BF6-8709-3417-2B1F-A396773C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FCA4AD-3D0B-F7C8-7B07-18046D0B3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CEC6FE-058D-7C0C-10AF-C2922067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145D-D071-4B21-9116-D16B5BE4799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024DC-CCF3-8E78-BCD3-B1A275D6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BB48E-4B90-F03E-B280-053096A0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4D58-36E4-4504-B8BF-B6BC60B8B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79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ACFA93-1B18-B3F6-6914-EC5AECBF3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309F6F-58D0-CD79-9932-C3CEE8F6E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840A4-4724-3269-5E90-312492A5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145D-D071-4B21-9116-D16B5BE4799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E08B4-0437-5E42-0135-34E138ED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15ACA4-162B-8146-8F93-ABC90397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4D58-36E4-4504-B8BF-B6BC60B8B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10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7B3A4-B8E7-260C-A384-B30792D6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994719-A196-DB90-E28C-F5701101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B742E-88FD-75C6-CCCB-B48EF88B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145D-D071-4B21-9116-D16B5BE4799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F20952-0DD1-B2C8-48B2-0DF0B9F4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97AE87-2234-F0A2-839B-C3ECBA1D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4D58-36E4-4504-B8BF-B6BC60B8B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0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E0B4C-A243-926D-48E9-5549105E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E8978C-74FE-C7A5-8873-237485009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CBED7-8DC6-AE21-5BCB-A4489226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145D-D071-4B21-9116-D16B5BE4799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0DE1F7-94DD-B375-7651-FFD82402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D3B57-939D-0B43-3B89-F4F9E9F9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4D58-36E4-4504-B8BF-B6BC60B8B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734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472D9-CA6B-CB1F-7A62-4022A07E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17434-06E7-9BE8-8F9F-7E9FB5168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BB41D3-9E0C-888A-9CEB-711F338D4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FEAB2F-E86F-F9CE-429E-A116CD15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145D-D071-4B21-9116-D16B5BE4799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640205-5224-1DDE-0E42-39281E82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4E67C8-65E8-630E-B773-4155B734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4D58-36E4-4504-B8BF-B6BC60B8B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390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F8D74-6A60-AE32-3DAC-47DBD56F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31ED5B-6FB4-EBBE-F6DB-95A00BD6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6F0C60-C8EB-04A3-5414-B8898917D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25E297-03F2-A21B-3783-D687781EB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9CBF0C-EB11-6C39-CD98-99C85B75A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8734B8-88D0-2889-F643-9743D257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145D-D071-4B21-9116-D16B5BE4799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9C2104-EDDA-F566-3F06-D75FD52A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3CD299-15B4-AF77-A00C-EBFB46EB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4D58-36E4-4504-B8BF-B6BC60B8B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26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32964-7CB6-28AA-7C23-B32D4594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2CA09B-B132-5B2F-9708-D3EAA588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145D-D071-4B21-9116-D16B5BE4799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300831-9D74-8CDB-D853-89EEF455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EAF58E-CF9E-D032-DFC4-6E482F38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4D58-36E4-4504-B8BF-B6BC60B8B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257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22599D-76B5-96E7-AEAD-1FED65EC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145D-D071-4B21-9116-D16B5BE4799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14CEB5-EE9A-CA03-85DF-94562389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ACE45D-9180-8871-DD80-A9E72356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4D58-36E4-4504-B8BF-B6BC60B8B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24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3EBCB-2488-A1D8-D828-22DECE3B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4804A2-AAB2-8E20-F244-0EA73F80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F873EC-FE1F-3452-F553-17BD1BB93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A28290-9AEB-ED07-F84E-D89EF6A0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145D-D071-4B21-9116-D16B5BE4799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52F79B-A91A-6C40-0C47-9853E9DD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164268-5879-49F1-4A06-E4DE4D78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4D58-36E4-4504-B8BF-B6BC60B8B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21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7C70B-D762-DE4E-DE54-44042089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6E697A-69D3-E5AB-A2F1-8743DACB9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215777-9085-EF07-A251-69440818C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516FBB-9781-5806-F9B7-2F7C3759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145D-D071-4B21-9116-D16B5BE4799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953895-C0A8-9821-6498-43A29F45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C24F7C-4B1F-40BC-CE5E-5A0DDC7F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4D58-36E4-4504-B8BF-B6BC60B8B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540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754CA4-AF47-00CB-8C41-98F2D856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7DB102-BBA8-390A-4C11-D58C4F73B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DD1789-6EF0-9479-3F7A-EE76BE5D7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D145D-D071-4B21-9116-D16B5BE47998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40207-AF8C-6C47-3B72-CE0B7CD32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0198FA-FD9D-A390-428B-D8C4FD01B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204D58-36E4-4504-B8BF-B6BC60B8B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8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53B0E2E-550D-B6F2-FAE3-D56E2E36C395}"/>
              </a:ext>
            </a:extLst>
          </p:cNvPr>
          <p:cNvSpPr/>
          <p:nvPr/>
        </p:nvSpPr>
        <p:spPr>
          <a:xfrm>
            <a:off x="2865119" y="1147284"/>
            <a:ext cx="4975861" cy="484711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B2FF0F3-8900-8358-2954-149B104837A7}"/>
              </a:ext>
            </a:extLst>
          </p:cNvPr>
          <p:cNvSpPr txBox="1"/>
          <p:nvPr/>
        </p:nvSpPr>
        <p:spPr>
          <a:xfrm>
            <a:off x="3008377" y="1327040"/>
            <a:ext cx="420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Region : southamerica-west1 (Santiago)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7DF9040-FCE0-E2A3-0ED4-FFDFE8C07C53}"/>
              </a:ext>
            </a:extLst>
          </p:cNvPr>
          <p:cNvSpPr/>
          <p:nvPr/>
        </p:nvSpPr>
        <p:spPr>
          <a:xfrm>
            <a:off x="3150582" y="1727024"/>
            <a:ext cx="4438021" cy="41879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7044D2-B88F-DD02-6A5B-7DC93D1898C5}"/>
              </a:ext>
            </a:extLst>
          </p:cNvPr>
          <p:cNvSpPr txBox="1"/>
          <p:nvPr/>
        </p:nvSpPr>
        <p:spPr>
          <a:xfrm>
            <a:off x="3419856" y="1771412"/>
            <a:ext cx="3735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/>
              <a:t>Zone</a:t>
            </a:r>
            <a:r>
              <a:rPr lang="es-CO" sz="1600" dirty="0"/>
              <a:t> : southamerica-west1-a (Santiago)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29BDD3C-94D6-FE03-9678-C739D706D4F8}"/>
              </a:ext>
            </a:extLst>
          </p:cNvPr>
          <p:cNvSpPr/>
          <p:nvPr/>
        </p:nvSpPr>
        <p:spPr>
          <a:xfrm>
            <a:off x="3008377" y="2395728"/>
            <a:ext cx="4687824" cy="3284636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E7577F0-43C4-4DF3-9E7E-6042CAE2DE40}"/>
              </a:ext>
            </a:extLst>
          </p:cNvPr>
          <p:cNvSpPr txBox="1"/>
          <p:nvPr/>
        </p:nvSpPr>
        <p:spPr>
          <a:xfrm>
            <a:off x="3135475" y="2422174"/>
            <a:ext cx="417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Network : default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3CF8BB5-50E1-3826-FEAF-A6E1566A0E97}"/>
              </a:ext>
            </a:extLst>
          </p:cNvPr>
          <p:cNvGrpSpPr/>
          <p:nvPr/>
        </p:nvGrpSpPr>
        <p:grpSpPr>
          <a:xfrm>
            <a:off x="3333954" y="2847080"/>
            <a:ext cx="1164216" cy="882004"/>
            <a:chOff x="3389311" y="2883217"/>
            <a:chExt cx="1164216" cy="882004"/>
          </a:xfrm>
        </p:grpSpPr>
        <p:pic>
          <p:nvPicPr>
            <p:cNvPr id="1026" name="Picture 2" descr="Google Cloud boosts maximum power of individual VMs by 50 percent - DCD">
              <a:extLst>
                <a:ext uri="{FF2B5EF4-FFF2-40B4-BE49-F238E27FC236}">
                  <a16:creationId xmlns:a16="http://schemas.microsoft.com/office/drawing/2014/main" id="{21E740C8-B278-6EBC-4D97-45325F577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667" b="91111" l="5587" r="92179">
                          <a14:foregroundMark x1="31285" y1="6667" x2="70950" y2="6984"/>
                          <a14:foregroundMark x1="90782" y1="44762" x2="92458" y2="54286"/>
                          <a14:foregroundMark x1="44413" y1="40952" x2="58101" y2="51746"/>
                          <a14:foregroundMark x1="58101" y1="51746" x2="42179" y2="58095"/>
                          <a14:foregroundMark x1="42179" y1="58095" x2="42737" y2="41905"/>
                          <a14:foregroundMark x1="42737" y1="41905" x2="44413" y2="41905"/>
                          <a14:foregroundMark x1="51117" y1="45714" x2="50000" y2="50159"/>
                          <a14:foregroundMark x1="47207" y1="50159" x2="48045" y2="53333"/>
                          <a14:foregroundMark x1="41620" y1="36825" x2="50279" y2="37143"/>
                          <a14:foregroundMark x1="49721" y1="32698" x2="50000" y2="36508"/>
                          <a14:foregroundMark x1="50838" y1="38095" x2="61732" y2="50159"/>
                          <a14:foregroundMark x1="61732" y1="50159" x2="56145" y2="66349"/>
                          <a14:foregroundMark x1="56145" y1="66349" x2="42179" y2="64127"/>
                          <a14:foregroundMark x1="42179" y1="64127" x2="37430" y2="48571"/>
                          <a14:foregroundMark x1="37430" y1="48571" x2="42458" y2="32063"/>
                          <a14:foregroundMark x1="42458" y1="32063" x2="42179" y2="31429"/>
                          <a14:foregroundMark x1="53073" y1="37143" x2="65084" y2="41905"/>
                          <a14:foregroundMark x1="60335" y1="38413" x2="63966" y2="58095"/>
                          <a14:foregroundMark x1="63966" y1="58095" x2="89106" y2="61270"/>
                          <a14:foregroundMark x1="89106" y1="61270" x2="51676" y2="65079"/>
                          <a14:foregroundMark x1="51676" y1="65079" x2="35754" y2="60952"/>
                          <a14:foregroundMark x1="35754" y1="60952" x2="50838" y2="57460"/>
                          <a14:foregroundMark x1="62849" y1="37143" x2="55028" y2="31746"/>
                          <a14:foregroundMark x1="39385" y1="38095" x2="39944" y2="39683"/>
                          <a14:foregroundMark x1="37151" y1="43175" x2="30447" y2="42222"/>
                          <a14:foregroundMark x1="36872" y1="49206" x2="27933" y2="49206"/>
                          <a14:foregroundMark x1="38827" y1="56825" x2="29050" y2="56825"/>
                          <a14:foregroundMark x1="9218" y1="43175" x2="8939" y2="51429"/>
                          <a14:foregroundMark x1="5587" y1="47302" x2="5587" y2="50476"/>
                          <a14:foregroundMark x1="27654" y1="92381" x2="51397" y2="90476"/>
                          <a14:foregroundMark x1="51397" y1="90476" x2="72067" y2="9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6948" y="2883217"/>
              <a:ext cx="812218" cy="714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68E021A-7B1A-180F-31DF-DA546B8216EB}"/>
                </a:ext>
              </a:extLst>
            </p:cNvPr>
            <p:cNvSpPr txBox="1"/>
            <p:nvPr/>
          </p:nvSpPr>
          <p:spPr>
            <a:xfrm>
              <a:off x="3389311" y="3488222"/>
              <a:ext cx="1164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err="1"/>
                <a:t>frontend</a:t>
              </a:r>
              <a:endParaRPr lang="es-CO" sz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DF313D4-A3F2-1D0C-7F3D-46683B9A9A27}"/>
              </a:ext>
            </a:extLst>
          </p:cNvPr>
          <p:cNvGrpSpPr/>
          <p:nvPr/>
        </p:nvGrpSpPr>
        <p:grpSpPr>
          <a:xfrm>
            <a:off x="3348463" y="4021165"/>
            <a:ext cx="1164216" cy="889146"/>
            <a:chOff x="4942091" y="2884546"/>
            <a:chExt cx="1164216" cy="889146"/>
          </a:xfrm>
        </p:grpSpPr>
        <p:pic>
          <p:nvPicPr>
            <p:cNvPr id="11" name="Picture 2" descr="Google Cloud boosts maximum power of individual VMs by 50 percent - DCD">
              <a:extLst>
                <a:ext uri="{FF2B5EF4-FFF2-40B4-BE49-F238E27FC236}">
                  <a16:creationId xmlns:a16="http://schemas.microsoft.com/office/drawing/2014/main" id="{6BB52841-A4AB-9EAB-4003-B82A94D1E9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667" b="91111" l="5587" r="92179">
                          <a14:foregroundMark x1="31285" y1="6667" x2="70950" y2="6984"/>
                          <a14:foregroundMark x1="90782" y1="44762" x2="92458" y2="54286"/>
                          <a14:foregroundMark x1="44413" y1="40952" x2="58101" y2="51746"/>
                          <a14:foregroundMark x1="58101" y1="51746" x2="42179" y2="58095"/>
                          <a14:foregroundMark x1="42179" y1="58095" x2="42737" y2="41905"/>
                          <a14:foregroundMark x1="42737" y1="41905" x2="44413" y2="41905"/>
                          <a14:foregroundMark x1="51117" y1="45714" x2="50000" y2="50159"/>
                          <a14:foregroundMark x1="47207" y1="50159" x2="48045" y2="53333"/>
                          <a14:foregroundMark x1="41620" y1="36825" x2="50279" y2="37143"/>
                          <a14:foregroundMark x1="49721" y1="32698" x2="50000" y2="36508"/>
                          <a14:foregroundMark x1="50838" y1="38095" x2="61732" y2="50159"/>
                          <a14:foregroundMark x1="61732" y1="50159" x2="56145" y2="66349"/>
                          <a14:foregroundMark x1="56145" y1="66349" x2="42179" y2="64127"/>
                          <a14:foregroundMark x1="42179" y1="64127" x2="37430" y2="48571"/>
                          <a14:foregroundMark x1="37430" y1="48571" x2="42458" y2="32063"/>
                          <a14:foregroundMark x1="42458" y1="32063" x2="42179" y2="31429"/>
                          <a14:foregroundMark x1="53073" y1="37143" x2="65084" y2="41905"/>
                          <a14:foregroundMark x1="60335" y1="38413" x2="63966" y2="58095"/>
                          <a14:foregroundMark x1="63966" y1="58095" x2="89106" y2="61270"/>
                          <a14:foregroundMark x1="89106" y1="61270" x2="51676" y2="65079"/>
                          <a14:foregroundMark x1="51676" y1="65079" x2="35754" y2="60952"/>
                          <a14:foregroundMark x1="35754" y1="60952" x2="50838" y2="57460"/>
                          <a14:foregroundMark x1="62849" y1="37143" x2="55028" y2="31746"/>
                          <a14:foregroundMark x1="39385" y1="38095" x2="39944" y2="39683"/>
                          <a14:foregroundMark x1="37151" y1="43175" x2="30447" y2="42222"/>
                          <a14:foregroundMark x1="36872" y1="49206" x2="27933" y2="49206"/>
                          <a14:foregroundMark x1="38827" y1="56825" x2="29050" y2="56825"/>
                          <a14:foregroundMark x1="9218" y1="43175" x2="8939" y2="51429"/>
                          <a14:foregroundMark x1="5587" y1="47302" x2="5587" y2="50476"/>
                          <a14:foregroundMark x1="27654" y1="92381" x2="51397" y2="90476"/>
                          <a14:foregroundMark x1="51397" y1="90476" x2="72067" y2="9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2818" y="2884546"/>
              <a:ext cx="812218" cy="714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56AF085-7AEB-E492-8F14-AD291AECB017}"/>
                </a:ext>
              </a:extLst>
            </p:cNvPr>
            <p:cNvSpPr txBox="1"/>
            <p:nvPr/>
          </p:nvSpPr>
          <p:spPr>
            <a:xfrm>
              <a:off x="4942091" y="3496693"/>
              <a:ext cx="1164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/>
                <a:t>api-taller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6AD934B-E31F-8764-B35A-9352A5965647}"/>
              </a:ext>
            </a:extLst>
          </p:cNvPr>
          <p:cNvGrpSpPr/>
          <p:nvPr/>
        </p:nvGrpSpPr>
        <p:grpSpPr>
          <a:xfrm>
            <a:off x="4931784" y="4016123"/>
            <a:ext cx="1164216" cy="914973"/>
            <a:chOff x="4942091" y="2889497"/>
            <a:chExt cx="1164216" cy="914973"/>
          </a:xfrm>
        </p:grpSpPr>
        <p:pic>
          <p:nvPicPr>
            <p:cNvPr id="16" name="Picture 2" descr="Google Cloud boosts maximum power of individual VMs by 50 percent - DCD">
              <a:extLst>
                <a:ext uri="{FF2B5EF4-FFF2-40B4-BE49-F238E27FC236}">
                  <a16:creationId xmlns:a16="http://schemas.microsoft.com/office/drawing/2014/main" id="{3030FA3C-F77D-9C46-9796-72ADC917E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667" b="91111" l="5587" r="92179">
                          <a14:foregroundMark x1="31285" y1="6667" x2="70950" y2="6984"/>
                          <a14:foregroundMark x1="90782" y1="44762" x2="92458" y2="54286"/>
                          <a14:foregroundMark x1="44413" y1="40952" x2="58101" y2="51746"/>
                          <a14:foregroundMark x1="58101" y1="51746" x2="42179" y2="58095"/>
                          <a14:foregroundMark x1="42179" y1="58095" x2="42737" y2="41905"/>
                          <a14:foregroundMark x1="42737" y1="41905" x2="44413" y2="41905"/>
                          <a14:foregroundMark x1="51117" y1="45714" x2="50000" y2="50159"/>
                          <a14:foregroundMark x1="47207" y1="50159" x2="48045" y2="53333"/>
                          <a14:foregroundMark x1="41620" y1="36825" x2="50279" y2="37143"/>
                          <a14:foregroundMark x1="49721" y1="32698" x2="50000" y2="36508"/>
                          <a14:foregroundMark x1="50838" y1="38095" x2="61732" y2="50159"/>
                          <a14:foregroundMark x1="61732" y1="50159" x2="56145" y2="66349"/>
                          <a14:foregroundMark x1="56145" y1="66349" x2="42179" y2="64127"/>
                          <a14:foregroundMark x1="42179" y1="64127" x2="37430" y2="48571"/>
                          <a14:foregroundMark x1="37430" y1="48571" x2="42458" y2="32063"/>
                          <a14:foregroundMark x1="42458" y1="32063" x2="42179" y2="31429"/>
                          <a14:foregroundMark x1="53073" y1="37143" x2="65084" y2="41905"/>
                          <a14:foregroundMark x1="60335" y1="38413" x2="63966" y2="58095"/>
                          <a14:foregroundMark x1="63966" y1="58095" x2="89106" y2="61270"/>
                          <a14:foregroundMark x1="89106" y1="61270" x2="51676" y2="65079"/>
                          <a14:foregroundMark x1="51676" y1="65079" x2="35754" y2="60952"/>
                          <a14:foregroundMark x1="35754" y1="60952" x2="50838" y2="57460"/>
                          <a14:foregroundMark x1="62849" y1="37143" x2="55028" y2="31746"/>
                          <a14:foregroundMark x1="39385" y1="38095" x2="39944" y2="39683"/>
                          <a14:foregroundMark x1="37151" y1="43175" x2="30447" y2="42222"/>
                          <a14:foregroundMark x1="36872" y1="49206" x2="27933" y2="49206"/>
                          <a14:foregroundMark x1="38827" y1="56825" x2="29050" y2="56825"/>
                          <a14:foregroundMark x1="9218" y1="43175" x2="8939" y2="51429"/>
                          <a14:foregroundMark x1="5587" y1="47302" x2="5587" y2="50476"/>
                          <a14:foregroundMark x1="27654" y1="92381" x2="51397" y2="90476"/>
                          <a14:foregroundMark x1="51397" y1="90476" x2="72067" y2="9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840" y="2889497"/>
              <a:ext cx="812218" cy="714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01E37DB-BD07-9DD5-7AF4-6F24C317A8D9}"/>
                </a:ext>
              </a:extLst>
            </p:cNvPr>
            <p:cNvSpPr txBox="1"/>
            <p:nvPr/>
          </p:nvSpPr>
          <p:spPr>
            <a:xfrm>
              <a:off x="4942091" y="3496693"/>
              <a:ext cx="116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err="1"/>
                <a:t>worker</a:t>
              </a:r>
              <a:endParaRPr lang="es-CO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C981615-4490-F814-4A83-464F6B2FB6C6}"/>
              </a:ext>
            </a:extLst>
          </p:cNvPr>
          <p:cNvGrpSpPr/>
          <p:nvPr/>
        </p:nvGrpSpPr>
        <p:grpSpPr>
          <a:xfrm>
            <a:off x="4127276" y="4750484"/>
            <a:ext cx="1164216" cy="960232"/>
            <a:chOff x="4942091" y="2813460"/>
            <a:chExt cx="1164216" cy="960232"/>
          </a:xfrm>
        </p:grpSpPr>
        <p:pic>
          <p:nvPicPr>
            <p:cNvPr id="19" name="Picture 2" descr="Google Cloud boosts maximum power of individual VMs by 50 percent - DCD">
              <a:extLst>
                <a:ext uri="{FF2B5EF4-FFF2-40B4-BE49-F238E27FC236}">
                  <a16:creationId xmlns:a16="http://schemas.microsoft.com/office/drawing/2014/main" id="{9017E49A-4ED1-1F4A-EB25-CC0BF75B9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667" b="91111" l="5587" r="92179">
                          <a14:foregroundMark x1="31285" y1="6667" x2="70950" y2="6984"/>
                          <a14:foregroundMark x1="90782" y1="44762" x2="92458" y2="54286"/>
                          <a14:foregroundMark x1="44413" y1="40952" x2="58101" y2="51746"/>
                          <a14:foregroundMark x1="58101" y1="51746" x2="42179" y2="58095"/>
                          <a14:foregroundMark x1="42179" y1="58095" x2="42737" y2="41905"/>
                          <a14:foregroundMark x1="42737" y1="41905" x2="44413" y2="41905"/>
                          <a14:foregroundMark x1="51117" y1="45714" x2="50000" y2="50159"/>
                          <a14:foregroundMark x1="47207" y1="50159" x2="48045" y2="53333"/>
                          <a14:foregroundMark x1="41620" y1="36825" x2="50279" y2="37143"/>
                          <a14:foregroundMark x1="49721" y1="32698" x2="50000" y2="36508"/>
                          <a14:foregroundMark x1="50838" y1="38095" x2="61732" y2="50159"/>
                          <a14:foregroundMark x1="61732" y1="50159" x2="56145" y2="66349"/>
                          <a14:foregroundMark x1="56145" y1="66349" x2="42179" y2="64127"/>
                          <a14:foregroundMark x1="42179" y1="64127" x2="37430" y2="48571"/>
                          <a14:foregroundMark x1="37430" y1="48571" x2="42458" y2="32063"/>
                          <a14:foregroundMark x1="42458" y1="32063" x2="42179" y2="31429"/>
                          <a14:foregroundMark x1="53073" y1="37143" x2="65084" y2="41905"/>
                          <a14:foregroundMark x1="60335" y1="38413" x2="63966" y2="58095"/>
                          <a14:foregroundMark x1="63966" y1="58095" x2="89106" y2="61270"/>
                          <a14:foregroundMark x1="89106" y1="61270" x2="51676" y2="65079"/>
                          <a14:foregroundMark x1="51676" y1="65079" x2="35754" y2="60952"/>
                          <a14:foregroundMark x1="35754" y1="60952" x2="50838" y2="57460"/>
                          <a14:foregroundMark x1="62849" y1="37143" x2="55028" y2="31746"/>
                          <a14:foregroundMark x1="39385" y1="38095" x2="39944" y2="39683"/>
                          <a14:foregroundMark x1="37151" y1="43175" x2="30447" y2="42222"/>
                          <a14:foregroundMark x1="36872" y1="49206" x2="27933" y2="49206"/>
                          <a14:foregroundMark x1="38827" y1="56825" x2="29050" y2="56825"/>
                          <a14:foregroundMark x1="9218" y1="43175" x2="8939" y2="51429"/>
                          <a14:foregroundMark x1="5587" y1="47302" x2="5587" y2="50476"/>
                          <a14:foregroundMark x1="27654" y1="92381" x2="51397" y2="90476"/>
                          <a14:foregroundMark x1="51397" y1="90476" x2="72067" y2="9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2995" y="2813460"/>
              <a:ext cx="882765" cy="77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6674C5CC-DE03-B834-B08B-DFB878ECA81E}"/>
                </a:ext>
              </a:extLst>
            </p:cNvPr>
            <p:cNvSpPr txBox="1"/>
            <p:nvPr/>
          </p:nvSpPr>
          <p:spPr>
            <a:xfrm>
              <a:off x="4942091" y="3496693"/>
              <a:ext cx="1164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err="1"/>
                <a:t>nfs</a:t>
              </a:r>
              <a:endParaRPr lang="es-CO" sz="1200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A29A0E6-E038-8210-47CC-23D16896A69D}"/>
              </a:ext>
            </a:extLst>
          </p:cNvPr>
          <p:cNvGrpSpPr/>
          <p:nvPr/>
        </p:nvGrpSpPr>
        <p:grpSpPr>
          <a:xfrm>
            <a:off x="6433920" y="2792652"/>
            <a:ext cx="1164216" cy="965227"/>
            <a:chOff x="5888365" y="4352022"/>
            <a:chExt cx="1164216" cy="965227"/>
          </a:xfrm>
        </p:grpSpPr>
        <p:pic>
          <p:nvPicPr>
            <p:cNvPr id="1030" name="Picture 6" descr="Google Cloud SQL - ironFocus">
              <a:extLst>
                <a:ext uri="{FF2B5EF4-FFF2-40B4-BE49-F238E27FC236}">
                  <a16:creationId xmlns:a16="http://schemas.microsoft.com/office/drawing/2014/main" id="{DD2211DF-7504-8397-19D4-34911FE72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2667" y1="36667" x2="54333" y2="56667"/>
                          <a14:foregroundMark x1="54333" y1="56667" x2="49667" y2="39667"/>
                          <a14:foregroundMark x1="49667" y1="39667" x2="52667" y2="43000"/>
                          <a14:foregroundMark x1="58667" y1="44667" x2="41000" y2="43000"/>
                          <a14:foregroundMark x1="41000" y1="43000" x2="39667" y2="42333"/>
                          <a14:foregroundMark x1="44000" y1="39000" x2="53333" y2="36333"/>
                          <a14:foregroundMark x1="60000" y1="51000" x2="43333" y2="52333"/>
                          <a14:foregroundMark x1="43333" y1="52333" x2="40667" y2="51000"/>
                          <a14:foregroundMark x1="59667" y1="59333" x2="39667" y2="58333"/>
                          <a14:foregroundMark x1="39667" y1="58333" x2="37333" y2="56667"/>
                          <a14:foregroundMark x1="44667" y1="62667" x2="57667" y2="61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196" y="4352022"/>
              <a:ext cx="928432" cy="928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CF2915F7-B2C2-BA38-1B30-92030FA1CF61}"/>
                </a:ext>
              </a:extLst>
            </p:cNvPr>
            <p:cNvSpPr txBox="1"/>
            <p:nvPr/>
          </p:nvSpPr>
          <p:spPr>
            <a:xfrm>
              <a:off x="5888365" y="5055639"/>
              <a:ext cx="1164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dirty="0" err="1"/>
                <a:t>converter</a:t>
              </a:r>
              <a:endParaRPr lang="es-CO" dirty="0"/>
            </a:p>
          </p:txBody>
        </p:sp>
      </p:grpSp>
      <p:pic>
        <p:nvPicPr>
          <p:cNvPr id="1032" name="Picture 8" descr="620 Docker Icons - Free in SVG, PNG, ICO - IconScout">
            <a:extLst>
              <a:ext uri="{FF2B5EF4-FFF2-40B4-BE49-F238E27FC236}">
                <a16:creationId xmlns:a16="http://schemas.microsoft.com/office/drawing/2014/main" id="{2F87EC50-9F63-29C0-5BCF-59D416AC7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971" y="2760838"/>
            <a:ext cx="307778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620 Docker Icons - Free in SVG, PNG, ICO - IconScout">
            <a:extLst>
              <a:ext uri="{FF2B5EF4-FFF2-40B4-BE49-F238E27FC236}">
                <a16:creationId xmlns:a16="http://schemas.microsoft.com/office/drawing/2014/main" id="{46C03E2F-7EF8-6286-0FB1-7F3CE7F5F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971" y="3924471"/>
            <a:ext cx="307778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620 Docker Icons - Free in SVG, PNG, ICO - IconScout">
            <a:extLst>
              <a:ext uri="{FF2B5EF4-FFF2-40B4-BE49-F238E27FC236}">
                <a16:creationId xmlns:a16="http://schemas.microsoft.com/office/drawing/2014/main" id="{7FC2C95E-001C-39F5-9A9B-816D15FFB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291" y="3874051"/>
            <a:ext cx="307778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620 Docker Icons - Free in SVG, PNG, ICO - IconScout">
            <a:extLst>
              <a:ext uri="{FF2B5EF4-FFF2-40B4-BE49-F238E27FC236}">
                <a16:creationId xmlns:a16="http://schemas.microsoft.com/office/drawing/2014/main" id="{8640AFC9-0525-1406-AE66-61A10AA92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282" y="3874051"/>
            <a:ext cx="307778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png images | PNGWing">
            <a:extLst>
              <a:ext uri="{FF2B5EF4-FFF2-40B4-BE49-F238E27FC236}">
                <a16:creationId xmlns:a16="http://schemas.microsoft.com/office/drawing/2014/main" id="{13FDE64E-488E-E9D4-BCCC-A6A3F1C7B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0432" y1="67403" x2="60432" y2="67403"/>
                        <a14:foregroundMark x1="61151" y1="62431" x2="58993" y2="60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49" r="20112" b="14076"/>
          <a:stretch/>
        </p:blipFill>
        <p:spPr bwMode="auto">
          <a:xfrm>
            <a:off x="5185537" y="3781511"/>
            <a:ext cx="170596" cy="15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7BAA8C1-EBE7-8082-B792-A9BBD95A39C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916062" y="3729084"/>
            <a:ext cx="9237" cy="292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C217BD4-DB4B-6109-1AE3-2668CA25FA13}"/>
              </a:ext>
            </a:extLst>
          </p:cNvPr>
          <p:cNvCxnSpPr>
            <a:stCxn id="12" idx="2"/>
            <a:endCxn id="19" idx="1"/>
          </p:cNvCxnSpPr>
          <p:nvPr/>
        </p:nvCxnSpPr>
        <p:spPr>
          <a:xfrm rot="16200000" flipH="1">
            <a:off x="3985105" y="4855776"/>
            <a:ext cx="228541" cy="3376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1FF23D39-D2F2-18BA-1162-2A797D5E4692}"/>
              </a:ext>
            </a:extLst>
          </p:cNvPr>
          <p:cNvCxnSpPr>
            <a:cxnSpLocks/>
            <a:stCxn id="17" idx="2"/>
            <a:endCxn id="19" idx="3"/>
          </p:cNvCxnSpPr>
          <p:nvPr/>
        </p:nvCxnSpPr>
        <p:spPr>
          <a:xfrm rot="5400000">
            <a:off x="5228541" y="4853501"/>
            <a:ext cx="207756" cy="36294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D25E76A9-41B3-A272-96B5-5EAD28977A98}"/>
              </a:ext>
            </a:extLst>
          </p:cNvPr>
          <p:cNvCxnSpPr>
            <a:endCxn id="16" idx="1"/>
          </p:cNvCxnSpPr>
          <p:nvPr/>
        </p:nvCxnSpPr>
        <p:spPr>
          <a:xfrm>
            <a:off x="4331408" y="4373453"/>
            <a:ext cx="77412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46CF2B3B-95C9-4789-E7B6-D413DC30CADD}"/>
              </a:ext>
            </a:extLst>
          </p:cNvPr>
          <p:cNvCxnSpPr>
            <a:cxnSpLocks/>
            <a:stCxn id="11" idx="3"/>
            <a:endCxn id="1030" idx="1"/>
          </p:cNvCxnSpPr>
          <p:nvPr/>
        </p:nvCxnSpPr>
        <p:spPr>
          <a:xfrm flipV="1">
            <a:off x="4331408" y="3256868"/>
            <a:ext cx="2188343" cy="1121628"/>
          </a:xfrm>
          <a:prstGeom prst="bentConnector3">
            <a:avLst>
              <a:gd name="adj1" fmla="val 16656"/>
            </a:avLst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C31AF377-96CD-113B-9043-4ED93B841FFE}"/>
              </a:ext>
            </a:extLst>
          </p:cNvPr>
          <p:cNvCxnSpPr>
            <a:stCxn id="16" idx="3"/>
            <a:endCxn id="21" idx="2"/>
          </p:cNvCxnSpPr>
          <p:nvPr/>
        </p:nvCxnSpPr>
        <p:spPr>
          <a:xfrm flipV="1">
            <a:off x="5917751" y="3757879"/>
            <a:ext cx="1098277" cy="6155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265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Fernando Serrano Sanchez</dc:creator>
  <cp:lastModifiedBy>Felipe Fernando Serrano Sanchez</cp:lastModifiedBy>
  <cp:revision>1</cp:revision>
  <dcterms:created xsi:type="dcterms:W3CDTF">2024-04-01T22:45:50Z</dcterms:created>
  <dcterms:modified xsi:type="dcterms:W3CDTF">2024-04-08T22:14:59Z</dcterms:modified>
</cp:coreProperties>
</file>