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Fernando Serrano Sanchez" userId="7cf9c87d-c4f0-40e1-a4f2-78a9edddb539" providerId="ADAL" clId="{333E82F1-5443-4646-AEC1-232896BBA766}"/>
    <pc:docChg chg="modSld">
      <pc:chgData name="Felipe Fernando Serrano Sanchez" userId="7cf9c87d-c4f0-40e1-a4f2-78a9edddb539" providerId="ADAL" clId="{333E82F1-5443-4646-AEC1-232896BBA766}" dt="2024-03-24T15:23:56.352" v="22" actId="20577"/>
      <pc:docMkLst>
        <pc:docMk/>
      </pc:docMkLst>
      <pc:sldChg chg="modSp mod">
        <pc:chgData name="Felipe Fernando Serrano Sanchez" userId="7cf9c87d-c4f0-40e1-a4f2-78a9edddb539" providerId="ADAL" clId="{333E82F1-5443-4646-AEC1-232896BBA766}" dt="2024-03-24T15:23:56.352" v="22" actId="20577"/>
        <pc:sldMkLst>
          <pc:docMk/>
          <pc:sldMk cId="3110250737" sldId="256"/>
        </pc:sldMkLst>
        <pc:spChg chg="mod">
          <ac:chgData name="Felipe Fernando Serrano Sanchez" userId="7cf9c87d-c4f0-40e1-a4f2-78a9edddb539" providerId="ADAL" clId="{333E82F1-5443-4646-AEC1-232896BBA766}" dt="2024-03-24T15:23:56.352" v="22" actId="20577"/>
          <ac:spMkLst>
            <pc:docMk/>
            <pc:sldMk cId="3110250737" sldId="256"/>
            <ac:spMk id="3" creationId="{16C89D78-7875-B2C4-BA25-F7B40022A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EDF8-7CFF-5327-89EC-F081222D0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52CC71-D85C-8CB6-E373-6F396560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37E6A-2B8A-EB87-B2A0-FA3DAF43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ED4C0-CBB6-02A8-B4C5-C5A736AA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23B64-3F66-EDB6-AB74-57314093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84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8F589-1ABA-F8CE-4C0C-DC32A9A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1D1E69-5497-E4A8-A6FF-A13B09A2E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20F76-8B06-0836-E675-399A5E40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49091-A435-5514-E5E0-87E27891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0001A-6FD1-D084-A46F-A4F8455C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B2739A-B098-55D7-F614-1BABA2FF1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23502-BF45-151B-5F4D-485BC4DD5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3217A-09D4-04CE-056F-C5EA88EE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99928-B74F-7069-73CE-3C6C8B4D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97F2F-B348-EE1F-EB1C-DBBFFEFF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07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D88C1-7F35-1EEC-E8D4-33F1FDC4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1D108-8A29-039B-C2F3-E5E9B20F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51FC0-FAFC-A954-B972-0E328462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7229F-8D78-EB8E-05B1-46B4CEEC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A9907-0895-E23D-BBC8-2FFD2BE9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5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26FB-550A-BAD2-2F3F-49C1C5E7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9B375-5589-2339-02A5-B31BA5AA3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F6067-4555-41BA-EE35-9DDCAB3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25DA4-D875-0FC8-C022-2A18EAE5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0FDFD-04C9-CB30-FCB8-CEFEC4D0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6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3C973-DDE7-AA03-EE3C-9087AB22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CF2E5-9A83-A468-492E-5C43E7E60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7523D7-E807-71C3-A468-19412CF3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BA5AD-634C-8D46-0243-E0862718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D0D3C-F3DB-866D-3044-55D8598C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9C7052-AF01-742F-833E-AAD2E6B3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6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9A06-DDAD-20C3-ACF1-19062A82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B6F03F-39C5-A6B1-18B1-F678A188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E65AD4-CCA1-15FC-AEAF-88A7AA635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A830B0-01FF-B673-024E-F5BA108AC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3879C3-4234-678E-257F-482B2C2D2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9751BA-84B1-7FAD-D1FE-3EF2C2A5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D7783A-02A3-94DB-C2A9-29FBED17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8E61CC-00C1-4925-38A5-5D67E498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07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088EA-68E3-DA1F-AB23-4AA643F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69CD80-3CDE-1C59-E326-5E92EE77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2FF4C3-3F5C-9683-8BD8-F78F30C4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21D9E4-7C0E-8A05-1ED3-7CFDB5FF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672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4D333F-E023-D7A4-4839-87193A7E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0ABF13-15B8-469A-C0CF-B513D51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1FCF67-E500-6667-CB58-0115023E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9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06D3-3026-6EA0-11B4-45F14EC9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B1762-970D-F57A-6710-607540EF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A9E90-B5EE-40F5-02D3-827F6EF2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3DB1B6-5D3E-003E-81E7-CA1CB33C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F088F9-A391-E21C-172A-01E072DC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9C24A7-DCBA-816E-6ED9-7AF4DCCB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52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965B6-8F3F-5AB6-B64B-1455EF44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3BC424-96A6-8350-CC2B-CC03175A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B7BDB-D3F6-CA78-94F1-6C673B2C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25F8E9-4BAF-0F74-71A4-A8D7C03E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6D0B3D-0431-4DD6-17C7-0E7E1C95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17CC8A-7F77-433C-7AC5-14B30674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99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096EA3-D05B-B368-DD8A-170B94AC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CF20F2-E0F1-A3A1-2F1B-071340AE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0579F-F3DF-38DB-F79C-36A30AF62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70DA-EA29-4DCF-99A3-7129F05A7F15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56B30-745C-7BEE-58FE-E5B4B27AD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BD4776-972F-4017-02F7-74EF20A3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824E-C436-4BC8-B34D-C4D383A3DC8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47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A1169-90A3-8911-4061-FC68A9FB9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Ppt</a:t>
            </a:r>
            <a:r>
              <a:rPr lang="es-CO" dirty="0"/>
              <a:t> en blanco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C89D78-7875-B2C4-BA25-F7B40022A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Ejemplo 3 de </a:t>
            </a:r>
            <a:r>
              <a:rPr lang="es-CO" dirty="0" err="1"/>
              <a:t>ppt</a:t>
            </a:r>
            <a:r>
              <a:rPr lang="es-CO" dirty="0"/>
              <a:t> </a:t>
            </a:r>
          </a:p>
          <a:p>
            <a:r>
              <a:rPr lang="es-CO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311025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Ppt en blanco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en blanco</dc:title>
  <dc:creator>Felipe Fernando Serrano Sanchez</dc:creator>
  <cp:lastModifiedBy>Serrano, Felipe</cp:lastModifiedBy>
  <cp:revision>2</cp:revision>
  <dcterms:created xsi:type="dcterms:W3CDTF">2024-02-11T23:00:36Z</dcterms:created>
  <dcterms:modified xsi:type="dcterms:W3CDTF">2024-04-19T20:42:18Z</dcterms:modified>
</cp:coreProperties>
</file>