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 snapToObjects="1">
      <p:cViewPr>
        <p:scale>
          <a:sx n="109" d="100"/>
          <a:sy n="109" d="100"/>
        </p:scale>
        <p:origin x="5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D4F3-9450-ED42-8EF1-0D440EB9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0EC785-9523-FC4D-97F9-57EC01577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15277-C516-F949-AC49-3E040248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8A33CB-D2C0-8242-B92E-3788AE7B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2EAF2-FFE8-C840-8287-0841D629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1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0E0BC-9771-4A4C-8F28-A0911635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876A60-3E47-2340-97EA-7BAB6E40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3BB00-9FE1-D348-91CE-A766E70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8F3C02-1830-BD4E-9FAD-55E627BD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54464-32DC-EE48-B55F-1EC20E54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00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E7AF9F-2F8D-3945-A6C7-FA9924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216F7C-0D3B-2541-998C-27B8F322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33060-F1E9-3F41-A65C-940B81E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33259-74F8-8844-A770-1101FE84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D10715-07B2-EE46-BDFB-C287993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2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5D320-B09C-6141-B71E-EE0B12C6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7FF29-9B3C-F545-B578-EFF5DBFB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6EAC8-A7F3-0943-886A-D3FD9492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92D5B-2666-1D4B-B668-F7DA5CF6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FF874-55F7-7344-A9B0-CD64449F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7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D6D72-3BE4-214B-9434-6C22DBAC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F918F-1331-174E-B749-AC885517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98597-3CA9-3449-A747-59E301F8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D868E-D972-0B4B-8411-4578B976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62A25-6695-EA4C-A7F7-87CFF49C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7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AE4C5-01E1-BC4E-958B-3178B9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8C4E6-AEA5-AC4A-8E00-8B5961D9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D7FC95-B545-D443-AC11-E186E3651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66989E-9129-A844-9A57-D055A66E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3FD299-8421-9F46-A67C-29B781FE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E82F7-4F1E-074C-B969-F9E7BB2F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3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9E68B-85B6-184E-AF2F-945CD88D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87A8E-BA18-6A42-BBB1-BD1A1526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7BC605-104B-BC41-96D3-373FB3D8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93E32C-85A3-BC4B-99A8-51B8B70F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9D926D-6565-2949-BB3E-CC7A4407F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835985-F0BD-1845-8AA0-C9B6BFEA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2B94FA-E37C-9741-8E37-44552722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2BB1BF-CD58-5441-8368-B4BF964B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1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A6353-E6CC-0742-9090-AF2E372A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B1AF98-388E-FA4B-98CF-C8C6DB9A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F966DE-FCD9-A14D-95EC-64D7EBD9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65E3C4-5D0C-A74D-8F2B-314EE112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0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46E5BB-B558-A24A-AEEE-086F07E2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80C842-414F-3740-A7FD-6E5123B8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D0CA40-9C48-4B41-A2E0-54084C5B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6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411B6-0871-854A-BBA0-DCA82CAD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6944E-27AD-4F4D-A7EB-3CD4F6F5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CB6E9D-7F66-B344-B33A-4911DCF8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746927-C12B-CB45-AC7F-3E464A4B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A86ECA-14B6-774B-8D3A-A6A6C25F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78A49-D9FE-7D4D-B35A-372D439B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27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FB0DF-4619-BA40-9D05-6A8F3013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382E10-BADB-F946-B856-98F6642A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018502-FC2B-2A4B-8759-0417456A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03862-6C97-FE43-B106-012A8CAC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31CB9C-D24A-3949-B276-64AA4B51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9AFC32-D220-3D40-AADC-6596261E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EA4B73-46E7-744E-A97F-E64ED8B1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C5BE0-CA27-AC48-8450-1ABF4D75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82B35-25C9-C945-A39D-4AC0FD7EE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35CA-19C2-314C-A523-909EADAF272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13C73-D6C4-CD4E-A017-ED3DF4FF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EE42F-6196-9D44-A415-AF1A91301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51B9-67EF-A249-A694-22B27D996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A352F18-3BFC-F846-9878-DC34E9F1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467"/>
            <a:ext cx="12192000" cy="14090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B89306D-38B4-B34A-94C7-5F988C38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2552"/>
            <a:ext cx="12192000" cy="12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4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藤田拓実</dc:creator>
  <cp:lastModifiedBy>藤田拓実</cp:lastModifiedBy>
  <cp:revision>1</cp:revision>
  <dcterms:created xsi:type="dcterms:W3CDTF">2022-02-08T06:27:25Z</dcterms:created>
  <dcterms:modified xsi:type="dcterms:W3CDTF">2022-02-08T07:30:05Z</dcterms:modified>
</cp:coreProperties>
</file>