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97" r:id="rId5"/>
    <p:sldId id="275" r:id="rId7"/>
    <p:sldId id="300" r:id="rId8"/>
    <p:sldId id="268" r:id="rId9"/>
    <p:sldId id="335" r:id="rId10"/>
    <p:sldId id="302" r:id="rId11"/>
    <p:sldId id="274" r:id="rId12"/>
    <p:sldId id="271" r:id="rId13"/>
    <p:sldId id="281" r:id="rId14"/>
    <p:sldId id="290" r:id="rId15"/>
    <p:sldId id="336" r:id="rId16"/>
    <p:sldId id="337" r:id="rId17"/>
    <p:sldId id="298" r:id="rId18"/>
    <p:sldId id="282" r:id="rId19"/>
    <p:sldId id="299" r:id="rId20"/>
    <p:sldId id="293" r:id="rId21"/>
    <p:sldId id="267" r:id="rId22"/>
    <p:sldId id="296" r:id="rId23"/>
    <p:sldId id="263" r:id="rId24"/>
    <p:sldId id="338" r:id="rId25"/>
    <p:sldId id="265" r:id="rId26"/>
    <p:sldId id="264" r:id="rId27"/>
    <p:sldId id="266" r:id="rId28"/>
    <p:sldId id="269" r:id="rId29"/>
    <p:sldId id="270" r:id="rId30"/>
    <p:sldId id="273" r:id="rId31"/>
    <p:sldId id="272" r:id="rId32"/>
    <p:sldId id="277" r:id="rId33"/>
    <p:sldId id="278" r:id="rId34"/>
    <p:sldId id="279" r:id="rId35"/>
    <p:sldId id="276" r:id="rId36"/>
    <p:sldId id="280" r:id="rId37"/>
    <p:sldId id="285" r:id="rId38"/>
    <p:sldId id="283" r:id="rId39"/>
    <p:sldId id="284" r:id="rId40"/>
    <p:sldId id="286" r:id="rId41"/>
    <p:sldId id="288" r:id="rId42"/>
    <p:sldId id="291" r:id="rId43"/>
    <p:sldId id="292" r:id="rId44"/>
    <p:sldId id="28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14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-876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AB03-2860-45B8-A0D7-FC995FC3A8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9F219-1042-48FF-8657-2E904DD7C5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059-5012-4BE8-B9AC-16C559751B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8" Type="http://schemas.openxmlformats.org/officeDocument/2006/relationships/notesSlide" Target="../notesSlides/notesSlide10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0" Type="http://schemas.openxmlformats.org/officeDocument/2006/relationships/notesSlide" Target="../notesSlides/notesSlide11.xml"/><Relationship Id="rId2" Type="http://schemas.openxmlformats.org/officeDocument/2006/relationships/image" Target="../media/image15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notesSlide" Target="../notesSlides/notesSlide4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5876290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5380" y="2134426"/>
            <a:ext cx="99212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500" dirty="0" smtClean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基于</a:t>
            </a:r>
            <a:r>
              <a:rPr lang="en-US" altLang="zh-CN" sz="4000" b="1" spc="500" dirty="0" smtClean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SSM</a:t>
            </a:r>
            <a:r>
              <a:rPr lang="zh-CN" altLang="en-US" sz="4000" b="1" spc="500" dirty="0" smtClean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框架的个人博客系统：</a:t>
            </a:r>
            <a:endParaRPr lang="zh-CN" altLang="en-US" sz="4000" b="1" spc="500" dirty="0" smtClean="0">
              <a:solidFill>
                <a:schemeClr val="bg1"/>
              </a:solidFill>
              <a:latin typeface="方正正大黑简体" pitchFamily="2" charset="-122"/>
              <a:ea typeface="方正正大黑简体" pitchFamily="2" charset="-122"/>
            </a:endParaRPr>
          </a:p>
          <a:p>
            <a:pPr algn="ctr"/>
            <a:r>
              <a:rPr lang="en-US" altLang="zh-CN" sz="4000" b="1" spc="500" dirty="0" smtClean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						——</a:t>
            </a:r>
            <a:r>
              <a:rPr lang="zh-CN" altLang="en-US" sz="4000" b="1" spc="500" dirty="0" smtClean="0">
                <a:solidFill>
                  <a:schemeClr val="bg1"/>
                </a:solidFill>
                <a:latin typeface="方正正大黑简体" pitchFamily="2" charset="-122"/>
                <a:ea typeface="方正正大黑简体" pitchFamily="2" charset="-122"/>
              </a:rPr>
              <a:t>非传统意义博客</a:t>
            </a:r>
            <a:endParaRPr lang="zh-CN" altLang="en-US" sz="4000" b="1" spc="500" dirty="0" smtClean="0">
              <a:solidFill>
                <a:schemeClr val="bg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67175" y="3834130"/>
            <a:ext cx="1275080" cy="367030"/>
          </a:xfrm>
          <a:prstGeom prst="rect">
            <a:avLst/>
          </a:prstGeom>
        </p:spPr>
        <p:txBody>
          <a:bodyPr wrap="none" lIns="91416" tIns="45708" rIns="91416" bIns="4570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   师：</a:t>
            </a:r>
            <a:endParaRPr kumimoji="1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本框 35"/>
          <p:cNvSpPr txBox="1"/>
          <p:nvPr/>
        </p:nvSpPr>
        <p:spPr>
          <a:xfrm>
            <a:off x="5255148" y="3338970"/>
            <a:ext cx="84582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赵子彰</a:t>
            </a:r>
            <a:endParaRPr lang="zh-CN" altLang="en-US" sz="17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36"/>
          <p:cNvSpPr txBox="1"/>
          <p:nvPr/>
        </p:nvSpPr>
        <p:spPr>
          <a:xfrm>
            <a:off x="5255284" y="3798075"/>
            <a:ext cx="821055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周   健</a:t>
            </a:r>
            <a:endParaRPr lang="zh-CN" altLang="en-US" sz="17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35"/>
          <p:cNvSpPr txBox="1"/>
          <p:nvPr/>
        </p:nvSpPr>
        <p:spPr>
          <a:xfrm>
            <a:off x="4252595" y="3338830"/>
            <a:ext cx="922020" cy="438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7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答辩人：</a:t>
            </a:r>
            <a:endParaRPr lang="zh-CN" altLang="en-US" sz="17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35"/>
          <p:cNvSpPr txBox="1"/>
          <p:nvPr/>
        </p:nvSpPr>
        <p:spPr>
          <a:xfrm>
            <a:off x="4234703" y="4237495"/>
            <a:ext cx="110744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7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endParaRPr lang="zh-CN" altLang="en-US" sz="17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5"/>
          <p:cNvSpPr txBox="1"/>
          <p:nvPr/>
        </p:nvSpPr>
        <p:spPr>
          <a:xfrm>
            <a:off x="5266578" y="4237495"/>
            <a:ext cx="141097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35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2018-03-29</a:t>
            </a:r>
            <a:endParaRPr lang="en-US" altLang="zh-CN" sz="1735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65" y="321310"/>
            <a:ext cx="1708150" cy="170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1307">
        <p14:prism dir="d"/>
      </p:transition>
    </mc:Choice>
    <mc:Fallback>
      <p:transition spd="slow" advTm="113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4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4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4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4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46" grpId="0"/>
      <p:bldP spid="46" grpId="1"/>
      <p:bldP spid="47" grpId="0"/>
      <p:bldP spid="47" grpId="1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241525" y="1674654"/>
            <a:ext cx="2193925" cy="3895725"/>
          </a:xfrm>
          <a:prstGeom prst="roundRect">
            <a:avLst>
              <a:gd name="adj" fmla="val 2375"/>
            </a:avLst>
          </a:prstGeom>
          <a:noFill/>
          <a:ln w="9525">
            <a:noFill/>
            <a:round/>
          </a:ln>
          <a:effectLst>
            <a:prstShdw prst="shdw17" dist="17961" dir="2700000">
              <a:sysClr val="window" lastClr="FFFFFF">
                <a:gamma/>
                <a:shade val="60000"/>
                <a:invGamma/>
              </a:sys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241525" y="1558766"/>
            <a:ext cx="2513012" cy="491356"/>
          </a:xfrm>
          <a:prstGeom prst="homePlate">
            <a:avLst>
              <a:gd name="adj" fmla="val 63872"/>
            </a:avLst>
          </a:prstGeom>
          <a:solidFill>
            <a:srgbClr val="31437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r>
              <a:rPr lang="en-US" alt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629189" y="1558766"/>
            <a:ext cx="2466811" cy="491356"/>
          </a:xfrm>
          <a:custGeom>
            <a:avLst/>
            <a:gdLst/>
            <a:ahLst/>
            <a:cxnLst/>
            <a:rect l="l" t="t" r="r" b="b"/>
            <a:pathLst>
              <a:path w="2466811" h="491356">
                <a:moveTo>
                  <a:pt x="0" y="0"/>
                </a:moveTo>
                <a:lnTo>
                  <a:pt x="2152972" y="0"/>
                </a:lnTo>
                <a:lnTo>
                  <a:pt x="2466811" y="245678"/>
                </a:lnTo>
                <a:lnTo>
                  <a:pt x="2152972" y="491356"/>
                </a:lnTo>
                <a:lnTo>
                  <a:pt x="0" y="491356"/>
                </a:lnTo>
                <a:lnTo>
                  <a:pt x="313839" y="245678"/>
                </a:lnTo>
                <a:close/>
              </a:path>
            </a:pathLst>
          </a:custGeom>
          <a:solidFill>
            <a:srgbClr val="31437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r>
              <a:rPr lang="en-US" alt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 b="1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951190" y="1558766"/>
            <a:ext cx="2466811" cy="491356"/>
          </a:xfrm>
          <a:custGeom>
            <a:avLst/>
            <a:gdLst/>
            <a:ahLst/>
            <a:cxnLst/>
            <a:rect l="l" t="t" r="r" b="b"/>
            <a:pathLst>
              <a:path w="2466811" h="491356">
                <a:moveTo>
                  <a:pt x="0" y="0"/>
                </a:moveTo>
                <a:lnTo>
                  <a:pt x="2152972" y="0"/>
                </a:lnTo>
                <a:lnTo>
                  <a:pt x="2466811" y="245678"/>
                </a:lnTo>
                <a:lnTo>
                  <a:pt x="2152972" y="491356"/>
                </a:lnTo>
                <a:lnTo>
                  <a:pt x="0" y="491356"/>
                </a:lnTo>
                <a:lnTo>
                  <a:pt x="313839" y="245678"/>
                </a:lnTo>
                <a:close/>
              </a:path>
            </a:pathLst>
          </a:custGeom>
          <a:solidFill>
            <a:srgbClr val="31437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r>
              <a:rPr lang="en-US" alt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000" b="1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8255446" y="1558766"/>
            <a:ext cx="2466811" cy="491356"/>
          </a:xfrm>
          <a:custGeom>
            <a:avLst/>
            <a:gdLst/>
            <a:ahLst/>
            <a:cxnLst/>
            <a:rect l="l" t="t" r="r" b="b"/>
            <a:pathLst>
              <a:path w="2466811" h="491356">
                <a:moveTo>
                  <a:pt x="0" y="0"/>
                </a:moveTo>
                <a:lnTo>
                  <a:pt x="2152972" y="0"/>
                </a:lnTo>
                <a:lnTo>
                  <a:pt x="2466811" y="245678"/>
                </a:lnTo>
                <a:lnTo>
                  <a:pt x="2152972" y="491356"/>
                </a:lnTo>
                <a:lnTo>
                  <a:pt x="0" y="491356"/>
                </a:lnTo>
                <a:lnTo>
                  <a:pt x="313839" y="245678"/>
                </a:lnTo>
                <a:close/>
              </a:path>
            </a:pathLst>
          </a:custGeom>
          <a:solidFill>
            <a:srgbClr val="31437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r>
              <a:rPr lang="en-US" altLang="zh-CN" sz="20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84206" y="2194079"/>
            <a:ext cx="2016224" cy="19380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根据已有四个月的斗鱼直播数据以及前期处理，进行初步数据分析，得到选取的直播房间数据样本。</a:t>
            </a:r>
            <a:endParaRPr lang="zh-CN" altLang="en-US" sz="16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3824" y="2037234"/>
            <a:ext cx="2016224" cy="415417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 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时间序列分析初步以五分钟为粒度，得到主播开播的礼物价值时间序列和弹幕数量时间序列。</a:t>
            </a:r>
            <a:endParaRPr lang="zh-CN" altLang="en-US" sz="16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  根据结果，将时间序列粒度逐渐缩短，并且分析弹幕数量和礼物价值时间序列，视情况增加开播时间，分析数据。</a:t>
            </a:r>
            <a:endParaRPr lang="zh-CN" altLang="en-US" sz="16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9548" y="2193761"/>
            <a:ext cx="2016224" cy="230695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由步骤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2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中时间序列数据，利用z-score算法分别检测出弹幕和礼物的highlight区间，并进行弹幕和礼物的区间对齐。</a:t>
            </a:r>
            <a:endParaRPr lang="zh-CN" altLang="en-US" sz="16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17979" y="2194079"/>
            <a:ext cx="2016224" cy="3784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对对齐后数据进行分析，通过人工查看highlight时间内的弹幕内容，标记出highlight类别（是由直播内容引起或者是由礼物引起），由此得到的样本数据，最后利用随机森林算法训练分类器。</a:t>
            </a:r>
            <a:endParaRPr lang="zh-CN" altLang="en-US" sz="16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3538656" y="2194138"/>
            <a:ext cx="0" cy="370582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Verdana" panose="020B0604030504040204"/>
              <a:ea typeface="微软雅黑" panose="020B0503020204020204" charset="-122"/>
            </a:endParaRPr>
          </a:p>
        </p:txBody>
      </p:sp>
      <p:sp>
        <p:nvSpPr>
          <p:cNvPr id="42" name="Line 68"/>
          <p:cNvSpPr>
            <a:spLocks noChangeShapeType="1"/>
          </p:cNvSpPr>
          <p:nvPr/>
        </p:nvSpPr>
        <p:spPr bwMode="auto">
          <a:xfrm flipH="1">
            <a:off x="5876021" y="2194138"/>
            <a:ext cx="3161" cy="370582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Verdana" panose="020B0604030504040204"/>
              <a:ea typeface="微软雅黑" panose="020B0503020204020204" charset="-122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>
            <a:off x="8183438" y="2194138"/>
            <a:ext cx="0" cy="370582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Verdana" panose="020B060403050404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9"/>
    </mc:Choice>
    <mc:Fallback>
      <p:transition spd="slow" advTm="3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离页连接符 16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9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19" name="文本框 32"/>
          <p:cNvSpPr txBox="1"/>
          <p:nvPr/>
        </p:nvSpPr>
        <p:spPr>
          <a:xfrm>
            <a:off x="4472126" y="1945742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方法与手段</a:t>
            </a:r>
            <a:endParaRPr lang="zh-CN" altLang="en-US" sz="4800" b="1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65520" y="3229223"/>
            <a:ext cx="208611" cy="720477"/>
            <a:chOff x="6962660" y="2067973"/>
            <a:chExt cx="200967" cy="694078"/>
          </a:xfrm>
          <a:solidFill>
            <a:srgbClr val="F2F2F2"/>
          </a:solidFill>
        </p:grpSpPr>
        <p:cxnSp>
          <p:nvCxnSpPr>
            <p:cNvPr id="21" name="直接连接符 20"/>
            <p:cNvCxnSpPr>
              <a:endCxn id="23" idx="4"/>
            </p:cNvCxnSpPr>
            <p:nvPr/>
          </p:nvCxnSpPr>
          <p:spPr>
            <a:xfrm>
              <a:off x="7063109" y="2218832"/>
              <a:ext cx="612" cy="543219"/>
            </a:xfrm>
            <a:prstGeom prst="lin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</p:cxnSp>
        <p:sp>
          <p:nvSpPr>
            <p:cNvPr id="22" name="椭圆 21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6" name="矩形 122"/>
          <p:cNvSpPr>
            <a:spLocks noChangeArrowheads="1"/>
          </p:cNvSpPr>
          <p:nvPr/>
        </p:nvSpPr>
        <p:spPr bwMode="auto">
          <a:xfrm>
            <a:off x="4940265" y="3132558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z-score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矩形 122"/>
          <p:cNvSpPr>
            <a:spLocks noChangeArrowheads="1"/>
          </p:cNvSpPr>
          <p:nvPr/>
        </p:nvSpPr>
        <p:spPr bwMode="auto">
          <a:xfrm>
            <a:off x="4940264" y="3631359"/>
            <a:ext cx="3202388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随机森林算法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0"/>
    </mc:Choice>
    <mc:Fallback>
      <p:transition spd="slow" advTm="2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4209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方法与手段</a:t>
            </a:r>
            <a:r>
              <a:rPr lang="en-US" altLang="zh-CN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--z-score</a:t>
            </a:r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18360" y="1099820"/>
            <a:ext cx="7955280" cy="5539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对于主播的某一次开播（session）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，我们获得弹幕数量时间序列：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  为所有用户在此次开播的第i秒发出总弹幕数量。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我们使用z-score方法获得弹幕数量时间序列的z-score序列：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                   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 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     分别为弹幕数量时间序列     的</a:t>
            </a:r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均值和标准差。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-2147482602"/>
          <p:cNvGraphicFramePr>
            <a:graphicFrameLocks noChangeAspect="1"/>
          </p:cNvGraphicFramePr>
          <p:nvPr/>
        </p:nvGraphicFramePr>
        <p:xfrm>
          <a:off x="4663440" y="1793875"/>
          <a:ext cx="2864485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19200" imgH="240665" progId="Equation.KSEE3">
                  <p:embed/>
                </p:oleObj>
              </mc:Choice>
              <mc:Fallback>
                <p:oleObj name="" r:id="rId1" imgW="1219200" imgH="2406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3440" y="1793875"/>
                        <a:ext cx="2864485" cy="580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8360" y="2374265"/>
          <a:ext cx="63119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39700" imgH="190500" progId="Equation.KSEE3">
                  <p:embed/>
                </p:oleObj>
              </mc:Choice>
              <mc:Fallback>
                <p:oleObj name="" r:id="rId3" imgW="1397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360" y="2374265"/>
                        <a:ext cx="63119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600"/>
          <p:cNvGraphicFramePr>
            <a:graphicFrameLocks noChangeAspect="1"/>
          </p:cNvGraphicFramePr>
          <p:nvPr/>
        </p:nvGraphicFramePr>
        <p:xfrm>
          <a:off x="4461510" y="3780790"/>
          <a:ext cx="326771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231265" imgH="253365" progId="Equation.KSEE3">
                  <p:embed/>
                </p:oleObj>
              </mc:Choice>
              <mc:Fallback>
                <p:oleObj name="" r:id="rId5" imgW="1231265" imgH="25336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1510" y="3780790"/>
                        <a:ext cx="3267710" cy="653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0"/>
          <p:cNvGraphicFramePr>
            <a:graphicFrameLocks noChangeAspect="1"/>
          </p:cNvGraphicFramePr>
          <p:nvPr/>
        </p:nvGraphicFramePr>
        <p:xfrm>
          <a:off x="2749550" y="4434205"/>
          <a:ext cx="173228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811530" imgH="456565" progId="Equation.KSEE3">
                  <p:embed/>
                </p:oleObj>
              </mc:Choice>
              <mc:Fallback>
                <p:oleObj name="" r:id="rId7" imgW="811530" imgH="456565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9550" y="4434205"/>
                        <a:ext cx="1732280" cy="975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1"/>
          <p:cNvGraphicFramePr>
            <a:graphicFrameLocks noChangeAspect="1"/>
          </p:cNvGraphicFramePr>
          <p:nvPr/>
        </p:nvGraphicFramePr>
        <p:xfrm>
          <a:off x="4481830" y="4578350"/>
          <a:ext cx="598805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14630" imgH="240665" progId="Equation.KSEE3">
                  <p:embed/>
                </p:oleObj>
              </mc:Choice>
              <mc:Fallback>
                <p:oleObj name="" r:id="rId9" imgW="214630" imgH="24066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1830" y="4578350"/>
                        <a:ext cx="598805" cy="687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5"/>
          <p:cNvGraphicFramePr>
            <a:graphicFrameLocks noChangeAspect="1"/>
          </p:cNvGraphicFramePr>
          <p:nvPr/>
        </p:nvGraphicFramePr>
        <p:xfrm>
          <a:off x="5473700" y="4610735"/>
          <a:ext cx="570865" cy="6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214630" imgH="240665" progId="Equation.KSEE3">
                  <p:embed/>
                </p:oleObj>
              </mc:Choice>
              <mc:Fallback>
                <p:oleObj name="" r:id="rId11" imgW="214630" imgH="240665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3700" y="4610735"/>
                        <a:ext cx="570865" cy="655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9271000" y="4687570"/>
          <a:ext cx="50228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189865" imgH="189865" progId="Equation.KSEE3">
                  <p:embed/>
                </p:oleObj>
              </mc:Choice>
              <mc:Fallback>
                <p:oleObj name="" r:id="rId13" imgW="189865" imgH="189865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0" y="4687570"/>
                        <a:ext cx="502285" cy="502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6"/>
    </mc:Choice>
    <mc:Fallback>
      <p:transition spd="slow" advTm="60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4209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方法与手段</a:t>
            </a:r>
            <a:r>
              <a:rPr lang="en-US" altLang="zh-CN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--z-score</a:t>
            </a:r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00125" y="1099820"/>
            <a:ext cx="9501505" cy="4801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我们挑选其中的离散时刻序列                                       ，其中            ， 可根据置信系数p动态调节；对于离散序列     中的每一个点i，前后各扩充    秒，得到一个连续的小时间区间                      ；合并所有有交集的，得到若干大的连续时间区间。每一个大的时间区间内都包含大量弹幕，我们称之为弹幕burst时间区间集       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对于礼物价值序列                     作同样的处理，我们可以得到礼物burst时间区间集      。当一个时间区间既含有弹幕burst又含有礼物burst，我们称之为一个highlight。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31"/>
          <p:cNvGraphicFramePr>
            <a:graphicFrameLocks noChangeAspect="1"/>
          </p:cNvGraphicFramePr>
          <p:nvPr/>
        </p:nvGraphicFramePr>
        <p:xfrm>
          <a:off x="5034915" y="1099820"/>
          <a:ext cx="3687445" cy="6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" imgW="939800" imgH="202565" progId="Equation.KSEE3">
                  <p:embed/>
                </p:oleObj>
              </mc:Choice>
              <mc:Fallback>
                <p:oleObj name="" r:id="rId1" imgW="939800" imgH="202565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34915" y="1099820"/>
                        <a:ext cx="3687445" cy="643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"/>
          <p:cNvGraphicFramePr>
            <a:graphicFrameLocks noChangeAspect="1"/>
          </p:cNvGraphicFramePr>
          <p:nvPr/>
        </p:nvGraphicFramePr>
        <p:xfrm>
          <a:off x="9431020" y="1158875"/>
          <a:ext cx="101473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" imgW="367665" imgH="189865" progId="Equation.KSEE3">
                  <p:embed/>
                </p:oleObj>
              </mc:Choice>
              <mc:Fallback>
                <p:oleObj name="" r:id="rId3" imgW="367665" imgH="189865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1020" y="1158875"/>
                        <a:ext cx="1014730" cy="525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3"/>
          <p:cNvGraphicFramePr>
            <a:graphicFrameLocks noChangeAspect="1"/>
          </p:cNvGraphicFramePr>
          <p:nvPr/>
        </p:nvGraphicFramePr>
        <p:xfrm>
          <a:off x="6858000" y="1684020"/>
          <a:ext cx="48768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51765" imgH="189865" progId="Equation.KSEE3">
                  <p:embed/>
                </p:oleObj>
              </mc:Choice>
              <mc:Fallback>
                <p:oleObj name="" r:id="rId5" imgW="151765" imgH="18986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0" y="1684020"/>
                        <a:ext cx="48768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12"/>
          <p:cNvGraphicFramePr>
            <a:graphicFrameLocks noChangeAspect="1"/>
          </p:cNvGraphicFramePr>
          <p:nvPr/>
        </p:nvGraphicFramePr>
        <p:xfrm>
          <a:off x="1667510" y="2293620"/>
          <a:ext cx="42354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26365" imgH="139065" progId="Equation.KSEE3">
                  <p:embed/>
                </p:oleObj>
              </mc:Choice>
              <mc:Fallback>
                <p:oleObj name="" r:id="rId7" imgW="126365" imgH="139065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7510" y="2293620"/>
                        <a:ext cx="423545" cy="423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5"/>
          <p:cNvGraphicFramePr>
            <a:graphicFrameLocks noChangeAspect="1"/>
          </p:cNvGraphicFramePr>
          <p:nvPr/>
        </p:nvGraphicFramePr>
        <p:xfrm>
          <a:off x="6345555" y="2293620"/>
          <a:ext cx="210185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9" imgW="812165" imgH="189865" progId="Equation.KSEE3">
                  <p:embed/>
                </p:oleObj>
              </mc:Choice>
              <mc:Fallback>
                <p:oleObj name="" r:id="rId9" imgW="812165" imgH="189865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5555" y="2293620"/>
                        <a:ext cx="2101850" cy="492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8"/>
          <p:cNvGraphicFramePr>
            <a:graphicFrameLocks noChangeAspect="1"/>
          </p:cNvGraphicFramePr>
          <p:nvPr/>
        </p:nvGraphicFramePr>
        <p:xfrm>
          <a:off x="6345555" y="3403600"/>
          <a:ext cx="65214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266065" imgH="189865" progId="Equation.KSEE3">
                  <p:embed/>
                </p:oleObj>
              </mc:Choice>
              <mc:Fallback>
                <p:oleObj name="" r:id="rId11" imgW="266065" imgH="1898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5555" y="3403600"/>
                        <a:ext cx="65214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602"/>
          <p:cNvGraphicFramePr>
            <a:graphicFrameLocks noChangeAspect="1"/>
          </p:cNvGraphicFramePr>
          <p:nvPr/>
        </p:nvGraphicFramePr>
        <p:xfrm>
          <a:off x="3502660" y="3983355"/>
          <a:ext cx="231965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1016000" imgH="190500" progId="Equation.KSEE3">
                  <p:embed/>
                </p:oleObj>
              </mc:Choice>
              <mc:Fallback>
                <p:oleObj name="" r:id="rId13" imgW="1016000" imgH="190500" progId="Equation.KSEE3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2660" y="3983355"/>
                        <a:ext cx="2319655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41"/>
          <p:cNvGraphicFramePr>
            <a:graphicFrameLocks noChangeAspect="1"/>
          </p:cNvGraphicFramePr>
          <p:nvPr/>
        </p:nvGraphicFramePr>
        <p:xfrm>
          <a:off x="3408680" y="4512310"/>
          <a:ext cx="65214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253365" imgH="189865" progId="Equation.KSEE3">
                  <p:embed/>
                </p:oleObj>
              </mc:Choice>
              <mc:Fallback>
                <p:oleObj name="" r:id="rId15" imgW="253365" imgH="189865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8680" y="4512310"/>
                        <a:ext cx="652145" cy="489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6"/>
    </mc:Choice>
    <mc:Fallback>
      <p:transition spd="slow" advTm="60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4401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方法与手段</a:t>
            </a:r>
            <a:r>
              <a:rPr lang="en-US" altLang="zh-CN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</a:t>
            </a:r>
            <a:r>
              <a:rPr lang="zh-CN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随机森林算法</a:t>
            </a:r>
            <a:endParaRPr lang="zh-CN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65960" y="1938020"/>
            <a:ext cx="8259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随机森林是Bagging的一个扩展变体。随机森林在以决策树为基学习器构建Bagging集成的基础上，进一步在决策树的训练过程中引入了随机属性选择。传统决策树在选择划分属性时是在当前结点的属性集合（假定有d个属性）中选择一个最优属性；而在随机森林中，对基决策树的每个结点，先从该结点的属性集合中随机选择一个包含k个属性的子集，然后再从这个子集中选择一个最优属性用于划分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6"/>
    </mc:Choice>
    <mc:Fallback>
      <p:transition spd="slow" advTm="60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离页连接符 16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5</a:t>
            </a:r>
            <a:endParaRPr kumimoji="0" lang="en-US" altLang="zh-CN" sz="9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19" name="文本框 32"/>
          <p:cNvSpPr txBox="1"/>
          <p:nvPr/>
        </p:nvSpPr>
        <p:spPr>
          <a:xfrm>
            <a:off x="4472126" y="194574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进度安排</a:t>
            </a:r>
            <a:endParaRPr lang="zh-CN" altLang="en-US" sz="4800" b="1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0"/>
    </mc:Choice>
    <mc:Fallback>
      <p:transition spd="slow" advTm="2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进度安排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右箭头 20"/>
          <p:cNvSpPr/>
          <p:nvPr/>
        </p:nvSpPr>
        <p:spPr>
          <a:xfrm>
            <a:off x="1214974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8045" y="4574540"/>
            <a:ext cx="2362835" cy="690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查阅书籍，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学习python，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初步了解机器学习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9291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阶段一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67169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2820" y="3668395"/>
            <a:ext cx="2258060" cy="670560"/>
          </a:xfrm>
          <a:prstGeom prst="rect">
            <a:avLst/>
          </a:prstGeom>
          <a:noFill/>
          <a:ln>
            <a:noFill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2018.1.4 – 2018.2.4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5967" y="2136812"/>
            <a:ext cx="798013" cy="718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0"/>
          <p:cNvSpPr/>
          <p:nvPr/>
        </p:nvSpPr>
        <p:spPr>
          <a:xfrm>
            <a:off x="3998923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1250" y="4574540"/>
            <a:ext cx="2378075" cy="22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进行初步时间序列分析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3239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阶段二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51117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9255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2018.2.5 - 2018.2.28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99916" y="2136812"/>
            <a:ext cx="798013" cy="718470"/>
          </a:xfrm>
          <a:prstGeom prst="ellipse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20"/>
          <p:cNvSpPr/>
          <p:nvPr/>
        </p:nvSpPr>
        <p:spPr>
          <a:xfrm>
            <a:off x="6686871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39066" y="4574370"/>
            <a:ext cx="2363768" cy="690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进一步进行时间序列分析，学习机器学习及相关算法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1188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阶段三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339066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87204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2018.3.1 - 2018.3.20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287864" y="2136812"/>
            <a:ext cx="798013" cy="7184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20"/>
          <p:cNvSpPr/>
          <p:nvPr/>
        </p:nvSpPr>
        <p:spPr>
          <a:xfrm>
            <a:off x="9374820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027015" y="4574370"/>
            <a:ext cx="2363768" cy="690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利用相关算法进行检测highlight，并进行数据训练分类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39137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阶段四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027015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75153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2018.3.21 - 2018.4.20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975813" y="2136812"/>
            <a:ext cx="798013" cy="7184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867169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1117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39066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027014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 noChangeArrowheads="1"/>
          </p:cNvSpPr>
          <p:nvPr/>
        </p:nvSpPr>
        <p:spPr bwMode="auto">
          <a:xfrm>
            <a:off x="6506929" y="2327291"/>
            <a:ext cx="359884" cy="337513"/>
          </a:xfrm>
          <a:custGeom>
            <a:avLst/>
            <a:gdLst>
              <a:gd name="T0" fmla="*/ 1661596 w 1354137"/>
              <a:gd name="T1" fmla="*/ 0 h 1411287"/>
              <a:gd name="T2" fmla="*/ 1755001 w 1354137"/>
              <a:gd name="T3" fmla="*/ 311572 h 1411287"/>
              <a:gd name="T4" fmla="*/ 92982 w 1354137"/>
              <a:gd name="T5" fmla="*/ 807857 h 1411287"/>
              <a:gd name="T6" fmla="*/ 1827857 w 1354137"/>
              <a:gd name="T7" fmla="*/ 807857 h 1411287"/>
              <a:gd name="T8" fmla="*/ 1827857 w 1354137"/>
              <a:gd name="T9" fmla="*/ 1905000 h 1411287"/>
              <a:gd name="T10" fmla="*/ 92142 w 1354137"/>
              <a:gd name="T11" fmla="*/ 1905000 h 1411287"/>
              <a:gd name="T12" fmla="*/ 92142 w 1354137"/>
              <a:gd name="T13" fmla="*/ 807857 h 1411287"/>
              <a:gd name="T14" fmla="*/ 92978 w 1354137"/>
              <a:gd name="T15" fmla="*/ 807857 h 1411287"/>
              <a:gd name="T16" fmla="*/ 0 w 1354137"/>
              <a:gd name="T17" fmla="*/ 495858 h 1411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54137" h="1411287">
                <a:moveTo>
                  <a:pt x="1230965" y="0"/>
                </a:moveTo>
                <a:lnTo>
                  <a:pt x="1300163" y="230823"/>
                </a:lnTo>
                <a:lnTo>
                  <a:pt x="68884" y="598487"/>
                </a:lnTo>
                <a:lnTo>
                  <a:pt x="1354137" y="598487"/>
                </a:lnTo>
                <a:lnTo>
                  <a:pt x="1354137" y="1411287"/>
                </a:lnTo>
                <a:lnTo>
                  <a:pt x="68262" y="1411287"/>
                </a:lnTo>
                <a:lnTo>
                  <a:pt x="68262" y="598487"/>
                </a:lnTo>
                <a:lnTo>
                  <a:pt x="68881" y="598487"/>
                </a:lnTo>
                <a:lnTo>
                  <a:pt x="0" y="367348"/>
                </a:lnTo>
                <a:lnTo>
                  <a:pt x="1230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923040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2" name="KSO_Shape"/>
          <p:cNvSpPr/>
          <p:nvPr/>
        </p:nvSpPr>
        <p:spPr bwMode="auto">
          <a:xfrm>
            <a:off x="1002675" y="2390922"/>
            <a:ext cx="424598" cy="210250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9162521" y="2368622"/>
            <a:ext cx="424598" cy="254850"/>
          </a:xfrm>
          <a:custGeom>
            <a:avLst/>
            <a:gdLst>
              <a:gd name="T0" fmla="*/ 1006919 w 1450975"/>
              <a:gd name="T1" fmla="*/ 486464 h 968375"/>
              <a:gd name="T2" fmla="*/ 1058912 w 1450975"/>
              <a:gd name="T3" fmla="*/ 517972 h 968375"/>
              <a:gd name="T4" fmla="*/ 1095306 w 1450975"/>
              <a:gd name="T5" fmla="*/ 566445 h 968375"/>
              <a:gd name="T6" fmla="*/ 1110903 w 1450975"/>
              <a:gd name="T7" fmla="*/ 626690 h 968375"/>
              <a:gd name="T8" fmla="*/ 1101198 w 1450975"/>
              <a:gd name="T9" fmla="*/ 689359 h 968375"/>
              <a:gd name="T10" fmla="*/ 1069657 w 1450975"/>
              <a:gd name="T11" fmla="*/ 741293 h 968375"/>
              <a:gd name="T12" fmla="*/ 1021130 w 1450975"/>
              <a:gd name="T13" fmla="*/ 777649 h 968375"/>
              <a:gd name="T14" fmla="*/ 960819 w 1450975"/>
              <a:gd name="T15" fmla="*/ 793229 h 968375"/>
              <a:gd name="T16" fmla="*/ 898083 w 1450975"/>
              <a:gd name="T17" fmla="*/ 783534 h 968375"/>
              <a:gd name="T18" fmla="*/ 846091 w 1450975"/>
              <a:gd name="T19" fmla="*/ 752028 h 968375"/>
              <a:gd name="T20" fmla="*/ 809695 w 1450975"/>
              <a:gd name="T21" fmla="*/ 703900 h 968375"/>
              <a:gd name="T22" fmla="*/ 794098 w 1450975"/>
              <a:gd name="T23" fmla="*/ 643309 h 968375"/>
              <a:gd name="T24" fmla="*/ 803803 w 1450975"/>
              <a:gd name="T25" fmla="*/ 580986 h 968375"/>
              <a:gd name="T26" fmla="*/ 835346 w 1450975"/>
              <a:gd name="T27" fmla="*/ 528706 h 968375"/>
              <a:gd name="T28" fmla="*/ 883871 w 1450975"/>
              <a:gd name="T29" fmla="*/ 492350 h 968375"/>
              <a:gd name="T30" fmla="*/ 944182 w 1450975"/>
              <a:gd name="T31" fmla="*/ 477116 h 968375"/>
              <a:gd name="T32" fmla="*/ 892405 w 1450975"/>
              <a:gd name="T33" fmla="*/ 242814 h 968375"/>
              <a:gd name="T34" fmla="*/ 816330 w 1450975"/>
              <a:gd name="T35" fmla="*/ 262615 h 968375"/>
              <a:gd name="T36" fmla="*/ 685717 w 1450975"/>
              <a:gd name="T37" fmla="*/ 341469 h 968375"/>
              <a:gd name="T38" fmla="*/ 595052 w 1450975"/>
              <a:gd name="T39" fmla="*/ 463050 h 968375"/>
              <a:gd name="T40" fmla="*/ 563789 w 1450975"/>
              <a:gd name="T41" fmla="*/ 555104 h 968375"/>
              <a:gd name="T42" fmla="*/ 555798 w 1450975"/>
              <a:gd name="T43" fmla="*/ 635001 h 968375"/>
              <a:gd name="T44" fmla="*/ 563789 w 1450975"/>
              <a:gd name="T45" fmla="*/ 715243 h 968375"/>
              <a:gd name="T46" fmla="*/ 595052 w 1450975"/>
              <a:gd name="T47" fmla="*/ 807298 h 968375"/>
              <a:gd name="T48" fmla="*/ 685717 w 1450975"/>
              <a:gd name="T49" fmla="*/ 928879 h 968375"/>
              <a:gd name="T50" fmla="*/ 816330 w 1450975"/>
              <a:gd name="T51" fmla="*/ 1007732 h 968375"/>
              <a:gd name="T52" fmla="*/ 892405 w 1450975"/>
              <a:gd name="T53" fmla="*/ 1027533 h 968375"/>
              <a:gd name="T54" fmla="*/ 972995 w 1450975"/>
              <a:gd name="T55" fmla="*/ 1031355 h 968375"/>
              <a:gd name="T56" fmla="*/ 1051502 w 1450975"/>
              <a:gd name="T57" fmla="*/ 1019544 h 968375"/>
              <a:gd name="T58" fmla="*/ 1158494 w 1450975"/>
              <a:gd name="T59" fmla="*/ 974732 h 968375"/>
              <a:gd name="T60" fmla="*/ 1270695 w 1450975"/>
              <a:gd name="T61" fmla="*/ 872605 h 968375"/>
              <a:gd name="T62" fmla="*/ 1331485 w 1450975"/>
              <a:gd name="T63" fmla="*/ 753107 h 968375"/>
              <a:gd name="T64" fmla="*/ 1347465 w 1450975"/>
              <a:gd name="T65" fmla="*/ 675643 h 968375"/>
              <a:gd name="T66" fmla="*/ 1347465 w 1450975"/>
              <a:gd name="T67" fmla="*/ 594358 h 968375"/>
              <a:gd name="T68" fmla="*/ 1331485 w 1450975"/>
              <a:gd name="T69" fmla="*/ 517241 h 968375"/>
              <a:gd name="T70" fmla="*/ 1270695 w 1450975"/>
              <a:gd name="T71" fmla="*/ 397743 h 968375"/>
              <a:gd name="T72" fmla="*/ 1158494 w 1450975"/>
              <a:gd name="T73" fmla="*/ 295616 h 968375"/>
              <a:gd name="T74" fmla="*/ 1051502 w 1450975"/>
              <a:gd name="T75" fmla="*/ 250804 h 968375"/>
              <a:gd name="T76" fmla="*/ 972995 w 1450975"/>
              <a:gd name="T77" fmla="*/ 238994 h 968375"/>
              <a:gd name="T78" fmla="*/ 1074081 w 1450975"/>
              <a:gd name="T79" fmla="*/ 11116 h 968375"/>
              <a:gd name="T80" fmla="*/ 1258189 w 1450975"/>
              <a:gd name="T81" fmla="*/ 68085 h 968375"/>
              <a:gd name="T82" fmla="*/ 1426666 w 1450975"/>
              <a:gd name="T83" fmla="*/ 160487 h 968375"/>
              <a:gd name="T84" fmla="*/ 1576037 w 1450975"/>
              <a:gd name="T85" fmla="*/ 273036 h 968375"/>
              <a:gd name="T86" fmla="*/ 1742429 w 1450975"/>
              <a:gd name="T87" fmla="*/ 434218 h 968375"/>
              <a:gd name="T88" fmla="*/ 1885548 w 1450975"/>
              <a:gd name="T89" fmla="*/ 607906 h 968375"/>
              <a:gd name="T90" fmla="*/ 1829967 w 1450975"/>
              <a:gd name="T91" fmla="*/ 734349 h 968375"/>
              <a:gd name="T92" fmla="*/ 1642039 w 1450975"/>
              <a:gd name="T93" fmla="*/ 937911 h 968375"/>
              <a:gd name="T94" fmla="*/ 1503782 w 1450975"/>
              <a:gd name="T95" fmla="*/ 1054976 h 968375"/>
              <a:gd name="T96" fmla="*/ 1344685 w 1450975"/>
              <a:gd name="T97" fmla="*/ 1159536 h 968375"/>
              <a:gd name="T98" fmla="*/ 1167525 w 1450975"/>
              <a:gd name="T99" fmla="*/ 1235958 h 968375"/>
              <a:gd name="T100" fmla="*/ 977164 w 1450975"/>
              <a:gd name="T101" fmla="*/ 1269652 h 968375"/>
              <a:gd name="T102" fmla="*/ 783676 w 1450975"/>
              <a:gd name="T103" fmla="*/ 1248810 h 968375"/>
              <a:gd name="T104" fmla="*/ 603389 w 1450975"/>
              <a:gd name="T105" fmla="*/ 1182114 h 968375"/>
              <a:gd name="T106" fmla="*/ 439081 w 1450975"/>
              <a:gd name="T107" fmla="*/ 1083113 h 968375"/>
              <a:gd name="T108" fmla="*/ 295616 w 1450975"/>
              <a:gd name="T109" fmla="*/ 967437 h 968375"/>
              <a:gd name="T110" fmla="*/ 114981 w 1450975"/>
              <a:gd name="T111" fmla="*/ 782635 h 968375"/>
              <a:gd name="T112" fmla="*/ 0 w 1450975"/>
              <a:gd name="T113" fmla="*/ 635001 h 968375"/>
              <a:gd name="T114" fmla="*/ 114981 w 1450975"/>
              <a:gd name="T115" fmla="*/ 487714 h 968375"/>
              <a:gd name="T116" fmla="*/ 295616 w 1450975"/>
              <a:gd name="T117" fmla="*/ 302563 h 968375"/>
              <a:gd name="T118" fmla="*/ 439081 w 1450975"/>
              <a:gd name="T119" fmla="*/ 187235 h 968375"/>
              <a:gd name="T120" fmla="*/ 603389 w 1450975"/>
              <a:gd name="T121" fmla="*/ 88233 h 968375"/>
              <a:gd name="T122" fmla="*/ 783676 w 1450975"/>
              <a:gd name="T123" fmla="*/ 21190 h 9683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0975" h="968375">
                <a:moveTo>
                  <a:pt x="725752" y="363537"/>
                </a:moveTo>
                <a:lnTo>
                  <a:pt x="731824" y="363801"/>
                </a:lnTo>
                <a:lnTo>
                  <a:pt x="737896" y="364065"/>
                </a:lnTo>
                <a:lnTo>
                  <a:pt x="743969" y="365121"/>
                </a:lnTo>
                <a:lnTo>
                  <a:pt x="749777" y="365913"/>
                </a:lnTo>
                <a:lnTo>
                  <a:pt x="755849" y="367497"/>
                </a:lnTo>
                <a:lnTo>
                  <a:pt x="761129" y="369081"/>
                </a:lnTo>
                <a:lnTo>
                  <a:pt x="766937" y="370929"/>
                </a:lnTo>
                <a:lnTo>
                  <a:pt x="772481" y="373041"/>
                </a:lnTo>
                <a:lnTo>
                  <a:pt x="777761" y="375417"/>
                </a:lnTo>
                <a:lnTo>
                  <a:pt x="783041" y="378057"/>
                </a:lnTo>
                <a:lnTo>
                  <a:pt x="788057" y="381225"/>
                </a:lnTo>
                <a:lnTo>
                  <a:pt x="792809" y="384129"/>
                </a:lnTo>
                <a:lnTo>
                  <a:pt x="797825" y="387562"/>
                </a:lnTo>
                <a:lnTo>
                  <a:pt x="802314" y="391258"/>
                </a:lnTo>
                <a:lnTo>
                  <a:pt x="806538" y="394954"/>
                </a:lnTo>
                <a:lnTo>
                  <a:pt x="810762" y="398914"/>
                </a:lnTo>
                <a:lnTo>
                  <a:pt x="814722" y="403138"/>
                </a:lnTo>
                <a:lnTo>
                  <a:pt x="818682" y="407626"/>
                </a:lnTo>
                <a:lnTo>
                  <a:pt x="822114" y="412114"/>
                </a:lnTo>
                <a:lnTo>
                  <a:pt x="825546" y="416866"/>
                </a:lnTo>
                <a:lnTo>
                  <a:pt x="828714" y="421618"/>
                </a:lnTo>
                <a:lnTo>
                  <a:pt x="831618" y="426898"/>
                </a:lnTo>
                <a:lnTo>
                  <a:pt x="834258" y="431914"/>
                </a:lnTo>
                <a:lnTo>
                  <a:pt x="836634" y="437458"/>
                </a:lnTo>
                <a:lnTo>
                  <a:pt x="838746" y="443002"/>
                </a:lnTo>
                <a:lnTo>
                  <a:pt x="840594" y="448547"/>
                </a:lnTo>
                <a:lnTo>
                  <a:pt x="842442" y="454091"/>
                </a:lnTo>
                <a:lnTo>
                  <a:pt x="843762" y="459899"/>
                </a:lnTo>
                <a:lnTo>
                  <a:pt x="844818" y="465707"/>
                </a:lnTo>
                <a:lnTo>
                  <a:pt x="845610" y="471779"/>
                </a:lnTo>
                <a:lnTo>
                  <a:pt x="846138" y="477851"/>
                </a:lnTo>
                <a:lnTo>
                  <a:pt x="846138" y="484187"/>
                </a:lnTo>
                <a:lnTo>
                  <a:pt x="846138" y="490523"/>
                </a:lnTo>
                <a:lnTo>
                  <a:pt x="845610" y="496595"/>
                </a:lnTo>
                <a:lnTo>
                  <a:pt x="844818" y="502667"/>
                </a:lnTo>
                <a:lnTo>
                  <a:pt x="843762" y="508740"/>
                </a:lnTo>
                <a:lnTo>
                  <a:pt x="842442" y="514548"/>
                </a:lnTo>
                <a:lnTo>
                  <a:pt x="840594" y="520092"/>
                </a:lnTo>
                <a:lnTo>
                  <a:pt x="838746" y="525636"/>
                </a:lnTo>
                <a:lnTo>
                  <a:pt x="836634" y="531180"/>
                </a:lnTo>
                <a:lnTo>
                  <a:pt x="834258" y="536724"/>
                </a:lnTo>
                <a:lnTo>
                  <a:pt x="831618" y="541740"/>
                </a:lnTo>
                <a:lnTo>
                  <a:pt x="828714" y="546756"/>
                </a:lnTo>
                <a:lnTo>
                  <a:pt x="825546" y="551772"/>
                </a:lnTo>
                <a:lnTo>
                  <a:pt x="822114" y="556524"/>
                </a:lnTo>
                <a:lnTo>
                  <a:pt x="818682" y="561012"/>
                </a:lnTo>
                <a:lnTo>
                  <a:pt x="814722" y="565236"/>
                </a:lnTo>
                <a:lnTo>
                  <a:pt x="810762" y="569461"/>
                </a:lnTo>
                <a:lnTo>
                  <a:pt x="806538" y="573421"/>
                </a:lnTo>
                <a:lnTo>
                  <a:pt x="802314" y="577381"/>
                </a:lnTo>
                <a:lnTo>
                  <a:pt x="797825" y="581077"/>
                </a:lnTo>
                <a:lnTo>
                  <a:pt x="792809" y="584509"/>
                </a:lnTo>
                <a:lnTo>
                  <a:pt x="788057" y="587413"/>
                </a:lnTo>
                <a:lnTo>
                  <a:pt x="783041" y="590581"/>
                </a:lnTo>
                <a:lnTo>
                  <a:pt x="777761" y="592957"/>
                </a:lnTo>
                <a:lnTo>
                  <a:pt x="772481" y="595333"/>
                </a:lnTo>
                <a:lnTo>
                  <a:pt x="766937" y="597445"/>
                </a:lnTo>
                <a:lnTo>
                  <a:pt x="761129" y="599557"/>
                </a:lnTo>
                <a:lnTo>
                  <a:pt x="755849" y="601141"/>
                </a:lnTo>
                <a:lnTo>
                  <a:pt x="749777" y="602461"/>
                </a:lnTo>
                <a:lnTo>
                  <a:pt x="743969" y="603517"/>
                </a:lnTo>
                <a:lnTo>
                  <a:pt x="737896" y="604045"/>
                </a:lnTo>
                <a:lnTo>
                  <a:pt x="731824" y="604837"/>
                </a:lnTo>
                <a:lnTo>
                  <a:pt x="725752" y="604837"/>
                </a:lnTo>
                <a:lnTo>
                  <a:pt x="719152" y="604837"/>
                </a:lnTo>
                <a:lnTo>
                  <a:pt x="713080" y="604045"/>
                </a:lnTo>
                <a:lnTo>
                  <a:pt x="707008" y="603517"/>
                </a:lnTo>
                <a:lnTo>
                  <a:pt x="701200" y="602461"/>
                </a:lnTo>
                <a:lnTo>
                  <a:pt x="695128" y="601141"/>
                </a:lnTo>
                <a:lnTo>
                  <a:pt x="689848" y="599557"/>
                </a:lnTo>
                <a:lnTo>
                  <a:pt x="684040" y="597445"/>
                </a:lnTo>
                <a:lnTo>
                  <a:pt x="678495" y="595333"/>
                </a:lnTo>
                <a:lnTo>
                  <a:pt x="673215" y="592957"/>
                </a:lnTo>
                <a:lnTo>
                  <a:pt x="668199" y="590581"/>
                </a:lnTo>
                <a:lnTo>
                  <a:pt x="662919" y="587413"/>
                </a:lnTo>
                <a:lnTo>
                  <a:pt x="658167" y="584509"/>
                </a:lnTo>
                <a:lnTo>
                  <a:pt x="653151" y="581077"/>
                </a:lnTo>
                <a:lnTo>
                  <a:pt x="648663" y="577381"/>
                </a:lnTo>
                <a:lnTo>
                  <a:pt x="644439" y="573421"/>
                </a:lnTo>
                <a:lnTo>
                  <a:pt x="640215" y="569461"/>
                </a:lnTo>
                <a:lnTo>
                  <a:pt x="636255" y="565236"/>
                </a:lnTo>
                <a:lnTo>
                  <a:pt x="632559" y="561012"/>
                </a:lnTo>
                <a:lnTo>
                  <a:pt x="628863" y="556524"/>
                </a:lnTo>
                <a:lnTo>
                  <a:pt x="625694" y="551772"/>
                </a:lnTo>
                <a:lnTo>
                  <a:pt x="622262" y="546756"/>
                </a:lnTo>
                <a:lnTo>
                  <a:pt x="619622" y="541740"/>
                </a:lnTo>
                <a:lnTo>
                  <a:pt x="616718" y="536724"/>
                </a:lnTo>
                <a:lnTo>
                  <a:pt x="614342" y="531180"/>
                </a:lnTo>
                <a:lnTo>
                  <a:pt x="612230" y="525636"/>
                </a:lnTo>
                <a:lnTo>
                  <a:pt x="610382" y="520092"/>
                </a:lnTo>
                <a:lnTo>
                  <a:pt x="608534" y="514548"/>
                </a:lnTo>
                <a:lnTo>
                  <a:pt x="607214" y="508740"/>
                </a:lnTo>
                <a:lnTo>
                  <a:pt x="606422" y="502667"/>
                </a:lnTo>
                <a:lnTo>
                  <a:pt x="605630" y="496595"/>
                </a:lnTo>
                <a:lnTo>
                  <a:pt x="604838" y="490523"/>
                </a:lnTo>
                <a:lnTo>
                  <a:pt x="604838" y="484187"/>
                </a:lnTo>
                <a:lnTo>
                  <a:pt x="604838" y="477851"/>
                </a:lnTo>
                <a:lnTo>
                  <a:pt x="605630" y="471779"/>
                </a:lnTo>
                <a:lnTo>
                  <a:pt x="606422" y="465707"/>
                </a:lnTo>
                <a:lnTo>
                  <a:pt x="607214" y="459899"/>
                </a:lnTo>
                <a:lnTo>
                  <a:pt x="608534" y="454091"/>
                </a:lnTo>
                <a:lnTo>
                  <a:pt x="610382" y="448547"/>
                </a:lnTo>
                <a:lnTo>
                  <a:pt x="612230" y="443002"/>
                </a:lnTo>
                <a:lnTo>
                  <a:pt x="614342" y="437458"/>
                </a:lnTo>
                <a:lnTo>
                  <a:pt x="616718" y="431914"/>
                </a:lnTo>
                <a:lnTo>
                  <a:pt x="619622" y="426898"/>
                </a:lnTo>
                <a:lnTo>
                  <a:pt x="622262" y="421618"/>
                </a:lnTo>
                <a:lnTo>
                  <a:pt x="625694" y="416866"/>
                </a:lnTo>
                <a:lnTo>
                  <a:pt x="628863" y="412114"/>
                </a:lnTo>
                <a:lnTo>
                  <a:pt x="632559" y="407626"/>
                </a:lnTo>
                <a:lnTo>
                  <a:pt x="636255" y="403138"/>
                </a:lnTo>
                <a:lnTo>
                  <a:pt x="640215" y="398914"/>
                </a:lnTo>
                <a:lnTo>
                  <a:pt x="644439" y="394954"/>
                </a:lnTo>
                <a:lnTo>
                  <a:pt x="648663" y="391258"/>
                </a:lnTo>
                <a:lnTo>
                  <a:pt x="653151" y="387562"/>
                </a:lnTo>
                <a:lnTo>
                  <a:pt x="658167" y="384129"/>
                </a:lnTo>
                <a:lnTo>
                  <a:pt x="662919" y="381225"/>
                </a:lnTo>
                <a:lnTo>
                  <a:pt x="668199" y="378057"/>
                </a:lnTo>
                <a:lnTo>
                  <a:pt x="673215" y="375417"/>
                </a:lnTo>
                <a:lnTo>
                  <a:pt x="678495" y="373041"/>
                </a:lnTo>
                <a:lnTo>
                  <a:pt x="684040" y="370929"/>
                </a:lnTo>
                <a:lnTo>
                  <a:pt x="689848" y="369081"/>
                </a:lnTo>
                <a:lnTo>
                  <a:pt x="695128" y="367497"/>
                </a:lnTo>
                <a:lnTo>
                  <a:pt x="701200" y="365913"/>
                </a:lnTo>
                <a:lnTo>
                  <a:pt x="707008" y="365121"/>
                </a:lnTo>
                <a:lnTo>
                  <a:pt x="713080" y="364065"/>
                </a:lnTo>
                <a:lnTo>
                  <a:pt x="719152" y="363801"/>
                </a:lnTo>
                <a:lnTo>
                  <a:pt x="725752" y="363537"/>
                </a:lnTo>
                <a:close/>
                <a:moveTo>
                  <a:pt x="725752" y="181438"/>
                </a:moveTo>
                <a:lnTo>
                  <a:pt x="717815" y="181968"/>
                </a:lnTo>
                <a:lnTo>
                  <a:pt x="710142" y="182233"/>
                </a:lnTo>
                <a:lnTo>
                  <a:pt x="702204" y="182497"/>
                </a:lnTo>
                <a:lnTo>
                  <a:pt x="694531" y="183292"/>
                </a:lnTo>
                <a:lnTo>
                  <a:pt x="686859" y="184087"/>
                </a:lnTo>
                <a:lnTo>
                  <a:pt x="679715" y="185146"/>
                </a:lnTo>
                <a:lnTo>
                  <a:pt x="672042" y="186471"/>
                </a:lnTo>
                <a:lnTo>
                  <a:pt x="664634" y="188060"/>
                </a:lnTo>
                <a:lnTo>
                  <a:pt x="657490" y="189384"/>
                </a:lnTo>
                <a:lnTo>
                  <a:pt x="650081" y="191238"/>
                </a:lnTo>
                <a:lnTo>
                  <a:pt x="642673" y="193092"/>
                </a:lnTo>
                <a:lnTo>
                  <a:pt x="635794" y="195211"/>
                </a:lnTo>
                <a:lnTo>
                  <a:pt x="628650" y="197595"/>
                </a:lnTo>
                <a:lnTo>
                  <a:pt x="621771" y="200244"/>
                </a:lnTo>
                <a:lnTo>
                  <a:pt x="608013" y="205276"/>
                </a:lnTo>
                <a:lnTo>
                  <a:pt x="594519" y="211369"/>
                </a:lnTo>
                <a:lnTo>
                  <a:pt x="581554" y="218255"/>
                </a:lnTo>
                <a:lnTo>
                  <a:pt x="568590" y="225407"/>
                </a:lnTo>
                <a:lnTo>
                  <a:pt x="556419" y="233353"/>
                </a:lnTo>
                <a:lnTo>
                  <a:pt x="544513" y="241564"/>
                </a:lnTo>
                <a:lnTo>
                  <a:pt x="533400" y="250835"/>
                </a:lnTo>
                <a:lnTo>
                  <a:pt x="522288" y="260370"/>
                </a:lnTo>
                <a:lnTo>
                  <a:pt x="511704" y="270435"/>
                </a:lnTo>
                <a:lnTo>
                  <a:pt x="501915" y="280765"/>
                </a:lnTo>
                <a:lnTo>
                  <a:pt x="492390" y="291625"/>
                </a:lnTo>
                <a:lnTo>
                  <a:pt x="483394" y="303279"/>
                </a:lnTo>
                <a:lnTo>
                  <a:pt x="474663" y="315199"/>
                </a:lnTo>
                <a:lnTo>
                  <a:pt x="467254" y="327383"/>
                </a:lnTo>
                <a:lnTo>
                  <a:pt x="459846" y="339832"/>
                </a:lnTo>
                <a:lnTo>
                  <a:pt x="453231" y="353076"/>
                </a:lnTo>
                <a:lnTo>
                  <a:pt x="447146" y="366584"/>
                </a:lnTo>
                <a:lnTo>
                  <a:pt x="441590" y="380357"/>
                </a:lnTo>
                <a:lnTo>
                  <a:pt x="439208" y="387244"/>
                </a:lnTo>
                <a:lnTo>
                  <a:pt x="437092" y="394396"/>
                </a:lnTo>
                <a:lnTo>
                  <a:pt x="434711" y="401282"/>
                </a:lnTo>
                <a:lnTo>
                  <a:pt x="432594" y="408699"/>
                </a:lnTo>
                <a:lnTo>
                  <a:pt x="430742" y="415850"/>
                </a:lnTo>
                <a:lnTo>
                  <a:pt x="429419" y="423267"/>
                </a:lnTo>
                <a:lnTo>
                  <a:pt x="428096" y="430683"/>
                </a:lnTo>
                <a:lnTo>
                  <a:pt x="426508" y="438100"/>
                </a:lnTo>
                <a:lnTo>
                  <a:pt x="425715" y="445781"/>
                </a:lnTo>
                <a:lnTo>
                  <a:pt x="424656" y="453198"/>
                </a:lnTo>
                <a:lnTo>
                  <a:pt x="424127" y="461144"/>
                </a:lnTo>
                <a:lnTo>
                  <a:pt x="423598" y="468825"/>
                </a:lnTo>
                <a:lnTo>
                  <a:pt x="423333" y="476506"/>
                </a:lnTo>
                <a:lnTo>
                  <a:pt x="423333" y="484188"/>
                </a:lnTo>
                <a:lnTo>
                  <a:pt x="423333" y="491869"/>
                </a:lnTo>
                <a:lnTo>
                  <a:pt x="423598" y="499815"/>
                </a:lnTo>
                <a:lnTo>
                  <a:pt x="424127" y="507496"/>
                </a:lnTo>
                <a:lnTo>
                  <a:pt x="424656" y="515178"/>
                </a:lnTo>
                <a:lnTo>
                  <a:pt x="425715" y="522859"/>
                </a:lnTo>
                <a:lnTo>
                  <a:pt x="426508" y="530276"/>
                </a:lnTo>
                <a:lnTo>
                  <a:pt x="428096" y="537692"/>
                </a:lnTo>
                <a:lnTo>
                  <a:pt x="429419" y="545373"/>
                </a:lnTo>
                <a:lnTo>
                  <a:pt x="430742" y="552790"/>
                </a:lnTo>
                <a:lnTo>
                  <a:pt x="432594" y="559941"/>
                </a:lnTo>
                <a:lnTo>
                  <a:pt x="434711" y="567093"/>
                </a:lnTo>
                <a:lnTo>
                  <a:pt x="437092" y="574244"/>
                </a:lnTo>
                <a:lnTo>
                  <a:pt x="439208" y="581396"/>
                </a:lnTo>
                <a:lnTo>
                  <a:pt x="441590" y="588283"/>
                </a:lnTo>
                <a:lnTo>
                  <a:pt x="447146" y="602056"/>
                </a:lnTo>
                <a:lnTo>
                  <a:pt x="453231" y="615565"/>
                </a:lnTo>
                <a:lnTo>
                  <a:pt x="459846" y="628278"/>
                </a:lnTo>
                <a:lnTo>
                  <a:pt x="467254" y="641257"/>
                </a:lnTo>
                <a:lnTo>
                  <a:pt x="474663" y="653441"/>
                </a:lnTo>
                <a:lnTo>
                  <a:pt x="483394" y="665361"/>
                </a:lnTo>
                <a:lnTo>
                  <a:pt x="492390" y="676485"/>
                </a:lnTo>
                <a:lnTo>
                  <a:pt x="501915" y="687610"/>
                </a:lnTo>
                <a:lnTo>
                  <a:pt x="511704" y="698205"/>
                </a:lnTo>
                <a:lnTo>
                  <a:pt x="522288" y="708270"/>
                </a:lnTo>
                <a:lnTo>
                  <a:pt x="533400" y="717805"/>
                </a:lnTo>
                <a:lnTo>
                  <a:pt x="544513" y="726546"/>
                </a:lnTo>
                <a:lnTo>
                  <a:pt x="556419" y="735287"/>
                </a:lnTo>
                <a:lnTo>
                  <a:pt x="568590" y="743233"/>
                </a:lnTo>
                <a:lnTo>
                  <a:pt x="581554" y="750385"/>
                </a:lnTo>
                <a:lnTo>
                  <a:pt x="594519" y="757272"/>
                </a:lnTo>
                <a:lnTo>
                  <a:pt x="608013" y="763099"/>
                </a:lnTo>
                <a:lnTo>
                  <a:pt x="621771" y="768396"/>
                </a:lnTo>
                <a:lnTo>
                  <a:pt x="628650" y="770780"/>
                </a:lnTo>
                <a:lnTo>
                  <a:pt x="635794" y="773429"/>
                </a:lnTo>
                <a:lnTo>
                  <a:pt x="642673" y="775548"/>
                </a:lnTo>
                <a:lnTo>
                  <a:pt x="650081" y="777402"/>
                </a:lnTo>
                <a:lnTo>
                  <a:pt x="657490" y="779256"/>
                </a:lnTo>
                <a:lnTo>
                  <a:pt x="664634" y="780580"/>
                </a:lnTo>
                <a:lnTo>
                  <a:pt x="672042" y="782170"/>
                </a:lnTo>
                <a:lnTo>
                  <a:pt x="679715" y="783494"/>
                </a:lnTo>
                <a:lnTo>
                  <a:pt x="686859" y="784289"/>
                </a:lnTo>
                <a:lnTo>
                  <a:pt x="694531" y="785348"/>
                </a:lnTo>
                <a:lnTo>
                  <a:pt x="702204" y="785878"/>
                </a:lnTo>
                <a:lnTo>
                  <a:pt x="710142" y="786408"/>
                </a:lnTo>
                <a:lnTo>
                  <a:pt x="717815" y="786672"/>
                </a:lnTo>
                <a:lnTo>
                  <a:pt x="725752" y="786672"/>
                </a:lnTo>
                <a:lnTo>
                  <a:pt x="733161" y="786672"/>
                </a:lnTo>
                <a:lnTo>
                  <a:pt x="741098" y="786408"/>
                </a:lnTo>
                <a:lnTo>
                  <a:pt x="748771" y="785878"/>
                </a:lnTo>
                <a:lnTo>
                  <a:pt x="756444" y="785348"/>
                </a:lnTo>
                <a:lnTo>
                  <a:pt x="764117" y="784289"/>
                </a:lnTo>
                <a:lnTo>
                  <a:pt x="771790" y="783494"/>
                </a:lnTo>
                <a:lnTo>
                  <a:pt x="778934" y="782170"/>
                </a:lnTo>
                <a:lnTo>
                  <a:pt x="786342" y="780580"/>
                </a:lnTo>
                <a:lnTo>
                  <a:pt x="793750" y="779256"/>
                </a:lnTo>
                <a:lnTo>
                  <a:pt x="800894" y="777402"/>
                </a:lnTo>
                <a:lnTo>
                  <a:pt x="808302" y="775548"/>
                </a:lnTo>
                <a:lnTo>
                  <a:pt x="815181" y="773429"/>
                </a:lnTo>
                <a:lnTo>
                  <a:pt x="822590" y="770780"/>
                </a:lnTo>
                <a:lnTo>
                  <a:pt x="829204" y="768396"/>
                </a:lnTo>
                <a:lnTo>
                  <a:pt x="842963" y="763099"/>
                </a:lnTo>
                <a:lnTo>
                  <a:pt x="856456" y="757272"/>
                </a:lnTo>
                <a:lnTo>
                  <a:pt x="869421" y="750385"/>
                </a:lnTo>
                <a:lnTo>
                  <a:pt x="882386" y="743233"/>
                </a:lnTo>
                <a:lnTo>
                  <a:pt x="894556" y="735287"/>
                </a:lnTo>
                <a:lnTo>
                  <a:pt x="906463" y="726546"/>
                </a:lnTo>
                <a:lnTo>
                  <a:pt x="917840" y="717805"/>
                </a:lnTo>
                <a:lnTo>
                  <a:pt x="928688" y="708270"/>
                </a:lnTo>
                <a:lnTo>
                  <a:pt x="939271" y="698205"/>
                </a:lnTo>
                <a:lnTo>
                  <a:pt x="949061" y="687610"/>
                </a:lnTo>
                <a:lnTo>
                  <a:pt x="958850" y="676485"/>
                </a:lnTo>
                <a:lnTo>
                  <a:pt x="967846" y="665361"/>
                </a:lnTo>
                <a:lnTo>
                  <a:pt x="976313" y="653441"/>
                </a:lnTo>
                <a:lnTo>
                  <a:pt x="984250" y="641257"/>
                </a:lnTo>
                <a:lnTo>
                  <a:pt x="991129" y="628278"/>
                </a:lnTo>
                <a:lnTo>
                  <a:pt x="998009" y="615565"/>
                </a:lnTo>
                <a:lnTo>
                  <a:pt x="1004094" y="602056"/>
                </a:lnTo>
                <a:lnTo>
                  <a:pt x="1009386" y="588283"/>
                </a:lnTo>
                <a:lnTo>
                  <a:pt x="1012031" y="581396"/>
                </a:lnTo>
                <a:lnTo>
                  <a:pt x="1014148" y="574244"/>
                </a:lnTo>
                <a:lnTo>
                  <a:pt x="1016265" y="567093"/>
                </a:lnTo>
                <a:lnTo>
                  <a:pt x="1018381" y="559941"/>
                </a:lnTo>
                <a:lnTo>
                  <a:pt x="1020234" y="552790"/>
                </a:lnTo>
                <a:lnTo>
                  <a:pt x="1021556" y="545373"/>
                </a:lnTo>
                <a:lnTo>
                  <a:pt x="1023144" y="537692"/>
                </a:lnTo>
                <a:lnTo>
                  <a:pt x="1024467" y="530276"/>
                </a:lnTo>
                <a:lnTo>
                  <a:pt x="1025261" y="522859"/>
                </a:lnTo>
                <a:lnTo>
                  <a:pt x="1026319" y="515178"/>
                </a:lnTo>
                <a:lnTo>
                  <a:pt x="1026848" y="507496"/>
                </a:lnTo>
                <a:lnTo>
                  <a:pt x="1027377" y="499815"/>
                </a:lnTo>
                <a:lnTo>
                  <a:pt x="1027642" y="491869"/>
                </a:lnTo>
                <a:lnTo>
                  <a:pt x="1027642" y="484188"/>
                </a:lnTo>
                <a:lnTo>
                  <a:pt x="1027642" y="476506"/>
                </a:lnTo>
                <a:lnTo>
                  <a:pt x="1027377" y="468825"/>
                </a:lnTo>
                <a:lnTo>
                  <a:pt x="1026848" y="461144"/>
                </a:lnTo>
                <a:lnTo>
                  <a:pt x="1026319" y="453198"/>
                </a:lnTo>
                <a:lnTo>
                  <a:pt x="1025261" y="445781"/>
                </a:lnTo>
                <a:lnTo>
                  <a:pt x="1024467" y="438100"/>
                </a:lnTo>
                <a:lnTo>
                  <a:pt x="1023144" y="430683"/>
                </a:lnTo>
                <a:lnTo>
                  <a:pt x="1021556" y="423267"/>
                </a:lnTo>
                <a:lnTo>
                  <a:pt x="1020234" y="415850"/>
                </a:lnTo>
                <a:lnTo>
                  <a:pt x="1018381" y="408699"/>
                </a:lnTo>
                <a:lnTo>
                  <a:pt x="1016265" y="401282"/>
                </a:lnTo>
                <a:lnTo>
                  <a:pt x="1014148" y="394396"/>
                </a:lnTo>
                <a:lnTo>
                  <a:pt x="1012031" y="387244"/>
                </a:lnTo>
                <a:lnTo>
                  <a:pt x="1009386" y="380357"/>
                </a:lnTo>
                <a:lnTo>
                  <a:pt x="1004094" y="366584"/>
                </a:lnTo>
                <a:lnTo>
                  <a:pt x="998009" y="353076"/>
                </a:lnTo>
                <a:lnTo>
                  <a:pt x="991129" y="339832"/>
                </a:lnTo>
                <a:lnTo>
                  <a:pt x="984250" y="327383"/>
                </a:lnTo>
                <a:lnTo>
                  <a:pt x="976313" y="315199"/>
                </a:lnTo>
                <a:lnTo>
                  <a:pt x="967846" y="303279"/>
                </a:lnTo>
                <a:lnTo>
                  <a:pt x="958850" y="291625"/>
                </a:lnTo>
                <a:lnTo>
                  <a:pt x="949061" y="280765"/>
                </a:lnTo>
                <a:lnTo>
                  <a:pt x="939271" y="270435"/>
                </a:lnTo>
                <a:lnTo>
                  <a:pt x="928688" y="260370"/>
                </a:lnTo>
                <a:lnTo>
                  <a:pt x="917840" y="250835"/>
                </a:lnTo>
                <a:lnTo>
                  <a:pt x="906463" y="241564"/>
                </a:lnTo>
                <a:lnTo>
                  <a:pt x="894556" y="233353"/>
                </a:lnTo>
                <a:lnTo>
                  <a:pt x="882386" y="225407"/>
                </a:lnTo>
                <a:lnTo>
                  <a:pt x="869421" y="218255"/>
                </a:lnTo>
                <a:lnTo>
                  <a:pt x="856456" y="211369"/>
                </a:lnTo>
                <a:lnTo>
                  <a:pt x="842963" y="205276"/>
                </a:lnTo>
                <a:lnTo>
                  <a:pt x="829204" y="200244"/>
                </a:lnTo>
                <a:lnTo>
                  <a:pt x="822590" y="197595"/>
                </a:lnTo>
                <a:lnTo>
                  <a:pt x="815181" y="195211"/>
                </a:lnTo>
                <a:lnTo>
                  <a:pt x="808302" y="193092"/>
                </a:lnTo>
                <a:lnTo>
                  <a:pt x="800894" y="191238"/>
                </a:lnTo>
                <a:lnTo>
                  <a:pt x="793750" y="189384"/>
                </a:lnTo>
                <a:lnTo>
                  <a:pt x="786342" y="188060"/>
                </a:lnTo>
                <a:lnTo>
                  <a:pt x="778934" y="186471"/>
                </a:lnTo>
                <a:lnTo>
                  <a:pt x="771790" y="185146"/>
                </a:lnTo>
                <a:lnTo>
                  <a:pt x="764117" y="184087"/>
                </a:lnTo>
                <a:lnTo>
                  <a:pt x="756444" y="183292"/>
                </a:lnTo>
                <a:lnTo>
                  <a:pt x="748771" y="182497"/>
                </a:lnTo>
                <a:lnTo>
                  <a:pt x="741098" y="182233"/>
                </a:lnTo>
                <a:lnTo>
                  <a:pt x="733161" y="181968"/>
                </a:lnTo>
                <a:lnTo>
                  <a:pt x="725752" y="181438"/>
                </a:lnTo>
                <a:close/>
                <a:moveTo>
                  <a:pt x="725752" y="0"/>
                </a:moveTo>
                <a:lnTo>
                  <a:pt x="744273" y="530"/>
                </a:lnTo>
                <a:lnTo>
                  <a:pt x="762794" y="1589"/>
                </a:lnTo>
                <a:lnTo>
                  <a:pt x="781579" y="3179"/>
                </a:lnTo>
                <a:lnTo>
                  <a:pt x="799836" y="5562"/>
                </a:lnTo>
                <a:lnTo>
                  <a:pt x="818092" y="8476"/>
                </a:lnTo>
                <a:lnTo>
                  <a:pt x="836084" y="12184"/>
                </a:lnTo>
                <a:lnTo>
                  <a:pt x="854075" y="16157"/>
                </a:lnTo>
                <a:lnTo>
                  <a:pt x="871802" y="20925"/>
                </a:lnTo>
                <a:lnTo>
                  <a:pt x="889265" y="26222"/>
                </a:lnTo>
                <a:lnTo>
                  <a:pt x="906727" y="32050"/>
                </a:lnTo>
                <a:lnTo>
                  <a:pt x="924190" y="38142"/>
                </a:lnTo>
                <a:lnTo>
                  <a:pt x="941123" y="44764"/>
                </a:lnTo>
                <a:lnTo>
                  <a:pt x="958321" y="51915"/>
                </a:lnTo>
                <a:lnTo>
                  <a:pt x="974990" y="59332"/>
                </a:lnTo>
                <a:lnTo>
                  <a:pt x="991394" y="67278"/>
                </a:lnTo>
                <a:lnTo>
                  <a:pt x="1008063" y="75754"/>
                </a:lnTo>
                <a:lnTo>
                  <a:pt x="1024202" y="84494"/>
                </a:lnTo>
                <a:lnTo>
                  <a:pt x="1040077" y="93235"/>
                </a:lnTo>
                <a:lnTo>
                  <a:pt x="1055688" y="102771"/>
                </a:lnTo>
                <a:lnTo>
                  <a:pt x="1071298" y="112306"/>
                </a:lnTo>
                <a:lnTo>
                  <a:pt x="1086644" y="122371"/>
                </a:lnTo>
                <a:lnTo>
                  <a:pt x="1101461" y="132436"/>
                </a:lnTo>
                <a:lnTo>
                  <a:pt x="1116542" y="142767"/>
                </a:lnTo>
                <a:lnTo>
                  <a:pt x="1131094" y="153097"/>
                </a:lnTo>
                <a:lnTo>
                  <a:pt x="1145381" y="164221"/>
                </a:lnTo>
                <a:lnTo>
                  <a:pt x="1159404" y="174816"/>
                </a:lnTo>
                <a:lnTo>
                  <a:pt x="1173427" y="185941"/>
                </a:lnTo>
                <a:lnTo>
                  <a:pt x="1186921" y="197065"/>
                </a:lnTo>
                <a:lnTo>
                  <a:pt x="1200415" y="208190"/>
                </a:lnTo>
                <a:lnTo>
                  <a:pt x="1213115" y="219315"/>
                </a:lnTo>
                <a:lnTo>
                  <a:pt x="1225815" y="230704"/>
                </a:lnTo>
                <a:lnTo>
                  <a:pt x="1238515" y="242359"/>
                </a:lnTo>
                <a:lnTo>
                  <a:pt x="1250686" y="253483"/>
                </a:lnTo>
                <a:lnTo>
                  <a:pt x="1262592" y="264873"/>
                </a:lnTo>
                <a:lnTo>
                  <a:pt x="1285346" y="287387"/>
                </a:lnTo>
                <a:lnTo>
                  <a:pt x="1306777" y="309372"/>
                </a:lnTo>
                <a:lnTo>
                  <a:pt x="1327150" y="331091"/>
                </a:lnTo>
                <a:lnTo>
                  <a:pt x="1345936" y="351751"/>
                </a:lnTo>
                <a:lnTo>
                  <a:pt x="1363398" y="371882"/>
                </a:lnTo>
                <a:lnTo>
                  <a:pt x="1379273" y="390952"/>
                </a:lnTo>
                <a:lnTo>
                  <a:pt x="1393825" y="408699"/>
                </a:lnTo>
                <a:lnTo>
                  <a:pt x="1407054" y="424856"/>
                </a:lnTo>
                <a:lnTo>
                  <a:pt x="1418167" y="439424"/>
                </a:lnTo>
                <a:lnTo>
                  <a:pt x="1427956" y="452668"/>
                </a:lnTo>
                <a:lnTo>
                  <a:pt x="1436159" y="463528"/>
                </a:lnTo>
                <a:lnTo>
                  <a:pt x="1447271" y="478890"/>
                </a:lnTo>
                <a:lnTo>
                  <a:pt x="1450975" y="484188"/>
                </a:lnTo>
                <a:lnTo>
                  <a:pt x="1447271" y="489750"/>
                </a:lnTo>
                <a:lnTo>
                  <a:pt x="1436159" y="505113"/>
                </a:lnTo>
                <a:lnTo>
                  <a:pt x="1427956" y="515972"/>
                </a:lnTo>
                <a:lnTo>
                  <a:pt x="1418167" y="528951"/>
                </a:lnTo>
                <a:lnTo>
                  <a:pt x="1407054" y="543519"/>
                </a:lnTo>
                <a:lnTo>
                  <a:pt x="1393825" y="559941"/>
                </a:lnTo>
                <a:lnTo>
                  <a:pt x="1379273" y="577688"/>
                </a:lnTo>
                <a:lnTo>
                  <a:pt x="1363398" y="596759"/>
                </a:lnTo>
                <a:lnTo>
                  <a:pt x="1345936" y="616359"/>
                </a:lnTo>
                <a:lnTo>
                  <a:pt x="1327150" y="637549"/>
                </a:lnTo>
                <a:lnTo>
                  <a:pt x="1306777" y="659269"/>
                </a:lnTo>
                <a:lnTo>
                  <a:pt x="1285346" y="681253"/>
                </a:lnTo>
                <a:lnTo>
                  <a:pt x="1262592" y="703767"/>
                </a:lnTo>
                <a:lnTo>
                  <a:pt x="1250686" y="715157"/>
                </a:lnTo>
                <a:lnTo>
                  <a:pt x="1238515" y="726281"/>
                </a:lnTo>
                <a:lnTo>
                  <a:pt x="1225815" y="737671"/>
                </a:lnTo>
                <a:lnTo>
                  <a:pt x="1213115" y="749060"/>
                </a:lnTo>
                <a:lnTo>
                  <a:pt x="1200415" y="760185"/>
                </a:lnTo>
                <a:lnTo>
                  <a:pt x="1186921" y="771575"/>
                </a:lnTo>
                <a:lnTo>
                  <a:pt x="1173427" y="782434"/>
                </a:lnTo>
                <a:lnTo>
                  <a:pt x="1159404" y="793824"/>
                </a:lnTo>
                <a:lnTo>
                  <a:pt x="1145381" y="804419"/>
                </a:lnTo>
                <a:lnTo>
                  <a:pt x="1131094" y="815279"/>
                </a:lnTo>
                <a:lnTo>
                  <a:pt x="1116542" y="825874"/>
                </a:lnTo>
                <a:lnTo>
                  <a:pt x="1101461" y="836204"/>
                </a:lnTo>
                <a:lnTo>
                  <a:pt x="1086644" y="846269"/>
                </a:lnTo>
                <a:lnTo>
                  <a:pt x="1071298" y="856069"/>
                </a:lnTo>
                <a:lnTo>
                  <a:pt x="1055688" y="865869"/>
                </a:lnTo>
                <a:lnTo>
                  <a:pt x="1040077" y="874875"/>
                </a:lnTo>
                <a:lnTo>
                  <a:pt x="1024202" y="884146"/>
                </a:lnTo>
                <a:lnTo>
                  <a:pt x="1008063" y="892622"/>
                </a:lnTo>
                <a:lnTo>
                  <a:pt x="991394" y="901362"/>
                </a:lnTo>
                <a:lnTo>
                  <a:pt x="974990" y="909044"/>
                </a:lnTo>
                <a:lnTo>
                  <a:pt x="958321" y="916460"/>
                </a:lnTo>
                <a:lnTo>
                  <a:pt x="941123" y="923877"/>
                </a:lnTo>
                <a:lnTo>
                  <a:pt x="924190" y="930498"/>
                </a:lnTo>
                <a:lnTo>
                  <a:pt x="906727" y="936590"/>
                </a:lnTo>
                <a:lnTo>
                  <a:pt x="889265" y="942418"/>
                </a:lnTo>
                <a:lnTo>
                  <a:pt x="871802" y="947715"/>
                </a:lnTo>
                <a:lnTo>
                  <a:pt x="854075" y="952218"/>
                </a:lnTo>
                <a:lnTo>
                  <a:pt x="836084" y="956456"/>
                </a:lnTo>
                <a:lnTo>
                  <a:pt x="818092" y="960164"/>
                </a:lnTo>
                <a:lnTo>
                  <a:pt x="799836" y="962813"/>
                </a:lnTo>
                <a:lnTo>
                  <a:pt x="781579" y="965462"/>
                </a:lnTo>
                <a:lnTo>
                  <a:pt x="762794" y="967051"/>
                </a:lnTo>
                <a:lnTo>
                  <a:pt x="744273" y="968110"/>
                </a:lnTo>
                <a:lnTo>
                  <a:pt x="725752" y="968375"/>
                </a:lnTo>
                <a:lnTo>
                  <a:pt x="706702" y="968110"/>
                </a:lnTo>
                <a:lnTo>
                  <a:pt x="688181" y="967051"/>
                </a:lnTo>
                <a:lnTo>
                  <a:pt x="669661" y="965462"/>
                </a:lnTo>
                <a:lnTo>
                  <a:pt x="651404" y="962813"/>
                </a:lnTo>
                <a:lnTo>
                  <a:pt x="633413" y="960164"/>
                </a:lnTo>
                <a:lnTo>
                  <a:pt x="614892" y="956456"/>
                </a:lnTo>
                <a:lnTo>
                  <a:pt x="596900" y="952218"/>
                </a:lnTo>
                <a:lnTo>
                  <a:pt x="579438" y="947715"/>
                </a:lnTo>
                <a:lnTo>
                  <a:pt x="561711" y="942418"/>
                </a:lnTo>
                <a:lnTo>
                  <a:pt x="544248" y="936590"/>
                </a:lnTo>
                <a:lnTo>
                  <a:pt x="526786" y="930498"/>
                </a:lnTo>
                <a:lnTo>
                  <a:pt x="509852" y="923877"/>
                </a:lnTo>
                <a:lnTo>
                  <a:pt x="492654" y="916460"/>
                </a:lnTo>
                <a:lnTo>
                  <a:pt x="475986" y="909044"/>
                </a:lnTo>
                <a:lnTo>
                  <a:pt x="459581" y="901362"/>
                </a:lnTo>
                <a:lnTo>
                  <a:pt x="443177" y="892622"/>
                </a:lnTo>
                <a:lnTo>
                  <a:pt x="426773" y="884146"/>
                </a:lnTo>
                <a:lnTo>
                  <a:pt x="411163" y="874875"/>
                </a:lnTo>
                <a:lnTo>
                  <a:pt x="395288" y="865869"/>
                </a:lnTo>
                <a:lnTo>
                  <a:pt x="379677" y="856069"/>
                </a:lnTo>
                <a:lnTo>
                  <a:pt x="364331" y="846269"/>
                </a:lnTo>
                <a:lnTo>
                  <a:pt x="349515" y="836204"/>
                </a:lnTo>
                <a:lnTo>
                  <a:pt x="334433" y="825874"/>
                </a:lnTo>
                <a:lnTo>
                  <a:pt x="319881" y="815279"/>
                </a:lnTo>
                <a:lnTo>
                  <a:pt x="305594" y="804419"/>
                </a:lnTo>
                <a:lnTo>
                  <a:pt x="291571" y="793824"/>
                </a:lnTo>
                <a:lnTo>
                  <a:pt x="277548" y="782434"/>
                </a:lnTo>
                <a:lnTo>
                  <a:pt x="264054" y="771575"/>
                </a:lnTo>
                <a:lnTo>
                  <a:pt x="250825" y="760185"/>
                </a:lnTo>
                <a:lnTo>
                  <a:pt x="237861" y="749060"/>
                </a:lnTo>
                <a:lnTo>
                  <a:pt x="225161" y="737671"/>
                </a:lnTo>
                <a:lnTo>
                  <a:pt x="212461" y="726281"/>
                </a:lnTo>
                <a:lnTo>
                  <a:pt x="200290" y="715157"/>
                </a:lnTo>
                <a:lnTo>
                  <a:pt x="188383" y="703767"/>
                </a:lnTo>
                <a:lnTo>
                  <a:pt x="165629" y="681253"/>
                </a:lnTo>
                <a:lnTo>
                  <a:pt x="144198" y="659269"/>
                </a:lnTo>
                <a:lnTo>
                  <a:pt x="123825" y="637549"/>
                </a:lnTo>
                <a:lnTo>
                  <a:pt x="105040" y="616359"/>
                </a:lnTo>
                <a:lnTo>
                  <a:pt x="87577" y="596759"/>
                </a:lnTo>
                <a:lnTo>
                  <a:pt x="71702" y="577688"/>
                </a:lnTo>
                <a:lnTo>
                  <a:pt x="57150" y="559941"/>
                </a:lnTo>
                <a:lnTo>
                  <a:pt x="43921" y="543519"/>
                </a:lnTo>
                <a:lnTo>
                  <a:pt x="32808" y="528951"/>
                </a:lnTo>
                <a:lnTo>
                  <a:pt x="23019" y="515972"/>
                </a:lnTo>
                <a:lnTo>
                  <a:pt x="14817" y="505113"/>
                </a:lnTo>
                <a:lnTo>
                  <a:pt x="3704" y="489750"/>
                </a:lnTo>
                <a:lnTo>
                  <a:pt x="0" y="484188"/>
                </a:lnTo>
                <a:lnTo>
                  <a:pt x="3704" y="478890"/>
                </a:lnTo>
                <a:lnTo>
                  <a:pt x="14817" y="463528"/>
                </a:lnTo>
                <a:lnTo>
                  <a:pt x="23019" y="452668"/>
                </a:lnTo>
                <a:lnTo>
                  <a:pt x="32808" y="439424"/>
                </a:lnTo>
                <a:lnTo>
                  <a:pt x="43921" y="424856"/>
                </a:lnTo>
                <a:lnTo>
                  <a:pt x="57150" y="408699"/>
                </a:lnTo>
                <a:lnTo>
                  <a:pt x="71702" y="390952"/>
                </a:lnTo>
                <a:lnTo>
                  <a:pt x="87577" y="371882"/>
                </a:lnTo>
                <a:lnTo>
                  <a:pt x="105040" y="351751"/>
                </a:lnTo>
                <a:lnTo>
                  <a:pt x="123825" y="331091"/>
                </a:lnTo>
                <a:lnTo>
                  <a:pt x="144198" y="309372"/>
                </a:lnTo>
                <a:lnTo>
                  <a:pt x="165629" y="287387"/>
                </a:lnTo>
                <a:lnTo>
                  <a:pt x="188383" y="264873"/>
                </a:lnTo>
                <a:lnTo>
                  <a:pt x="200290" y="253483"/>
                </a:lnTo>
                <a:lnTo>
                  <a:pt x="212461" y="242359"/>
                </a:lnTo>
                <a:lnTo>
                  <a:pt x="225161" y="230704"/>
                </a:lnTo>
                <a:lnTo>
                  <a:pt x="237861" y="219315"/>
                </a:lnTo>
                <a:lnTo>
                  <a:pt x="250825" y="208190"/>
                </a:lnTo>
                <a:lnTo>
                  <a:pt x="264054" y="197065"/>
                </a:lnTo>
                <a:lnTo>
                  <a:pt x="277548" y="185941"/>
                </a:lnTo>
                <a:lnTo>
                  <a:pt x="291571" y="174816"/>
                </a:lnTo>
                <a:lnTo>
                  <a:pt x="305594" y="164221"/>
                </a:lnTo>
                <a:lnTo>
                  <a:pt x="319881" y="153097"/>
                </a:lnTo>
                <a:lnTo>
                  <a:pt x="334433" y="142767"/>
                </a:lnTo>
                <a:lnTo>
                  <a:pt x="349515" y="132436"/>
                </a:lnTo>
                <a:lnTo>
                  <a:pt x="364331" y="122371"/>
                </a:lnTo>
                <a:lnTo>
                  <a:pt x="379677" y="112306"/>
                </a:lnTo>
                <a:lnTo>
                  <a:pt x="395288" y="102771"/>
                </a:lnTo>
                <a:lnTo>
                  <a:pt x="411163" y="93235"/>
                </a:lnTo>
                <a:lnTo>
                  <a:pt x="426773" y="84494"/>
                </a:lnTo>
                <a:lnTo>
                  <a:pt x="443177" y="75754"/>
                </a:lnTo>
                <a:lnTo>
                  <a:pt x="459581" y="67278"/>
                </a:lnTo>
                <a:lnTo>
                  <a:pt x="475986" y="59332"/>
                </a:lnTo>
                <a:lnTo>
                  <a:pt x="492654" y="51915"/>
                </a:lnTo>
                <a:lnTo>
                  <a:pt x="509852" y="44764"/>
                </a:lnTo>
                <a:lnTo>
                  <a:pt x="526786" y="38142"/>
                </a:lnTo>
                <a:lnTo>
                  <a:pt x="544248" y="32050"/>
                </a:lnTo>
                <a:lnTo>
                  <a:pt x="561711" y="26222"/>
                </a:lnTo>
                <a:lnTo>
                  <a:pt x="579438" y="20925"/>
                </a:lnTo>
                <a:lnTo>
                  <a:pt x="596900" y="16157"/>
                </a:lnTo>
                <a:lnTo>
                  <a:pt x="614892" y="12184"/>
                </a:lnTo>
                <a:lnTo>
                  <a:pt x="633413" y="8476"/>
                </a:lnTo>
                <a:lnTo>
                  <a:pt x="651404" y="5562"/>
                </a:lnTo>
                <a:lnTo>
                  <a:pt x="669661" y="3179"/>
                </a:lnTo>
                <a:lnTo>
                  <a:pt x="688181" y="1589"/>
                </a:lnTo>
                <a:lnTo>
                  <a:pt x="706702" y="530"/>
                </a:lnTo>
                <a:lnTo>
                  <a:pt x="7257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3820184" y="2289426"/>
            <a:ext cx="401540" cy="398000"/>
          </a:xfrm>
          <a:custGeom>
            <a:avLst/>
            <a:gdLst>
              <a:gd name="T0" fmla="*/ 1478682 w 5929"/>
              <a:gd name="T1" fmla="*/ 292493 h 6526"/>
              <a:gd name="T2" fmla="*/ 1443934 w 5929"/>
              <a:gd name="T3" fmla="*/ 257756 h 6526"/>
              <a:gd name="T4" fmla="*/ 395074 w 5929"/>
              <a:gd name="T5" fmla="*/ 34445 h 6526"/>
              <a:gd name="T6" fmla="*/ 274187 w 5929"/>
              <a:gd name="T7" fmla="*/ 203169 h 6526"/>
              <a:gd name="T8" fmla="*/ 195931 w 5929"/>
              <a:gd name="T9" fmla="*/ 389115 h 6526"/>
              <a:gd name="T10" fmla="*/ 160307 w 5929"/>
              <a:gd name="T11" fmla="*/ 585570 h 6526"/>
              <a:gd name="T12" fmla="*/ 167315 w 5929"/>
              <a:gd name="T13" fmla="*/ 784068 h 6526"/>
              <a:gd name="T14" fmla="*/ 217247 w 5929"/>
              <a:gd name="T15" fmla="*/ 977896 h 6526"/>
              <a:gd name="T16" fmla="*/ 309811 w 5929"/>
              <a:gd name="T17" fmla="*/ 1158880 h 6526"/>
              <a:gd name="T18" fmla="*/ 427778 w 5929"/>
              <a:gd name="T19" fmla="*/ 1303667 h 6526"/>
              <a:gd name="T20" fmla="*/ 591882 w 5929"/>
              <a:gd name="T21" fmla="*/ 1434150 h 6526"/>
              <a:gd name="T22" fmla="*/ 774673 w 5929"/>
              <a:gd name="T23" fmla="*/ 1521723 h 6526"/>
              <a:gd name="T24" fmla="*/ 969436 w 5929"/>
              <a:gd name="T25" fmla="*/ 1566677 h 6526"/>
              <a:gd name="T26" fmla="*/ 1167995 w 5929"/>
              <a:gd name="T27" fmla="*/ 1569012 h 6526"/>
              <a:gd name="T28" fmla="*/ 1363342 w 5929"/>
              <a:gd name="T29" fmla="*/ 1528729 h 6526"/>
              <a:gd name="T30" fmla="*/ 1548178 w 5929"/>
              <a:gd name="T31" fmla="*/ 1445827 h 6526"/>
              <a:gd name="T32" fmla="*/ 1714617 w 5929"/>
              <a:gd name="T33" fmla="*/ 1320014 h 6526"/>
              <a:gd name="T34" fmla="*/ 284991 w 5929"/>
              <a:gd name="T35" fmla="*/ 957754 h 6526"/>
              <a:gd name="T36" fmla="*/ 228635 w 5929"/>
              <a:gd name="T37" fmla="*/ 742033 h 6526"/>
              <a:gd name="T38" fmla="*/ 228051 w 5929"/>
              <a:gd name="T39" fmla="*/ 552292 h 6526"/>
              <a:gd name="T40" fmla="*/ 264843 w 5929"/>
              <a:gd name="T41" fmla="*/ 392326 h 6526"/>
              <a:gd name="T42" fmla="*/ 320323 w 5929"/>
              <a:gd name="T43" fmla="*/ 266221 h 6526"/>
              <a:gd name="T44" fmla="*/ 405002 w 5929"/>
              <a:gd name="T45" fmla="*/ 140992 h 6526"/>
              <a:gd name="T46" fmla="*/ 467782 w 5929"/>
              <a:gd name="T47" fmla="*/ 237030 h 6526"/>
              <a:gd name="T48" fmla="*/ 387190 w 5929"/>
              <a:gd name="T49" fmla="*/ 363719 h 6526"/>
              <a:gd name="T50" fmla="*/ 338427 w 5929"/>
              <a:gd name="T51" fmla="*/ 486029 h 6526"/>
              <a:gd name="T52" fmla="*/ 305723 w 5929"/>
              <a:gd name="T53" fmla="*/ 643076 h 6526"/>
              <a:gd name="T54" fmla="*/ 301635 w 5929"/>
              <a:gd name="T55" fmla="*/ 834569 h 6526"/>
              <a:gd name="T56" fmla="*/ 339887 w 5929"/>
              <a:gd name="T57" fmla="*/ 1060215 h 6526"/>
              <a:gd name="T58" fmla="*/ 566186 w 5929"/>
              <a:gd name="T59" fmla="*/ 1663591 h 6526"/>
              <a:gd name="T60" fmla="*/ 553922 w 5929"/>
              <a:gd name="T61" fmla="*/ 1538946 h 6526"/>
              <a:gd name="T62" fmla="*/ 519466 w 5929"/>
              <a:gd name="T63" fmla="*/ 1472099 h 6526"/>
              <a:gd name="T64" fmla="*/ 482966 w 5929"/>
              <a:gd name="T65" fmla="*/ 1447870 h 6526"/>
              <a:gd name="T66" fmla="*/ 430406 w 5929"/>
              <a:gd name="T67" fmla="*/ 1436778 h 6526"/>
              <a:gd name="T68" fmla="*/ 375802 w 5929"/>
              <a:gd name="T69" fmla="*/ 1439989 h 6526"/>
              <a:gd name="T70" fmla="*/ 330251 w 5929"/>
              <a:gd name="T71" fmla="*/ 1457503 h 6526"/>
              <a:gd name="T72" fmla="*/ 294919 w 5929"/>
              <a:gd name="T73" fmla="*/ 1494576 h 6526"/>
              <a:gd name="T74" fmla="*/ 270683 w 5929"/>
              <a:gd name="T75" fmla="*/ 1579229 h 6526"/>
              <a:gd name="T76" fmla="*/ 256083 w 5929"/>
              <a:gd name="T77" fmla="*/ 1702123 h 6526"/>
              <a:gd name="T78" fmla="*/ 212283 w 5929"/>
              <a:gd name="T79" fmla="*/ 1758462 h 6526"/>
              <a:gd name="T80" fmla="*/ 163811 w 5929"/>
              <a:gd name="T81" fmla="*/ 1784150 h 6526"/>
              <a:gd name="T82" fmla="*/ 70956 w 5929"/>
              <a:gd name="T83" fmla="*/ 1795826 h 6526"/>
              <a:gd name="T84" fmla="*/ 27448 w 5929"/>
              <a:gd name="T85" fmla="*/ 1814216 h 6526"/>
              <a:gd name="T86" fmla="*/ 5840 w 5929"/>
              <a:gd name="T87" fmla="*/ 1856251 h 6526"/>
              <a:gd name="T88" fmla="*/ 831905 w 5929"/>
              <a:gd name="T89" fmla="*/ 1895367 h 6526"/>
              <a:gd name="T90" fmla="*/ 818765 w 5929"/>
              <a:gd name="T91" fmla="*/ 1833190 h 6526"/>
              <a:gd name="T92" fmla="*/ 790733 w 5929"/>
              <a:gd name="T93" fmla="*/ 1804291 h 6526"/>
              <a:gd name="T94" fmla="*/ 711601 w 5929"/>
              <a:gd name="T95" fmla="*/ 1791739 h 6526"/>
              <a:gd name="T96" fmla="*/ 646485 w 5929"/>
              <a:gd name="T97" fmla="*/ 1775976 h 6526"/>
              <a:gd name="T98" fmla="*/ 599766 w 5929"/>
              <a:gd name="T99" fmla="*/ 1738028 h 6526"/>
              <a:gd name="T100" fmla="*/ 299299 w 5929"/>
              <a:gd name="T101" fmla="*/ 1676727 h 6526"/>
              <a:gd name="T102" fmla="*/ 297255 w 5929"/>
              <a:gd name="T103" fmla="*/ 1599663 h 6526"/>
              <a:gd name="T104" fmla="*/ 311563 w 5929"/>
              <a:gd name="T105" fmla="*/ 1537486 h 6526"/>
              <a:gd name="T106" fmla="*/ 336967 w 5929"/>
              <a:gd name="T107" fmla="*/ 1496619 h 6526"/>
              <a:gd name="T108" fmla="*/ 397702 w 5929"/>
              <a:gd name="T109" fmla="*/ 1461590 h 6526"/>
              <a:gd name="T110" fmla="*/ 430990 w 5929"/>
              <a:gd name="T111" fmla="*/ 1461006 h 6526"/>
              <a:gd name="T112" fmla="*/ 366751 w 5929"/>
              <a:gd name="T113" fmla="*/ 1534859 h 6526"/>
              <a:gd name="T114" fmla="*/ 315359 w 5929"/>
              <a:gd name="T115" fmla="*/ 1632941 h 65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29" h="6526">
                <a:moveTo>
                  <a:pt x="5068" y="3604"/>
                </a:moveTo>
                <a:lnTo>
                  <a:pt x="5081" y="1083"/>
                </a:lnTo>
                <a:lnTo>
                  <a:pt x="5080" y="1071"/>
                </a:lnTo>
                <a:lnTo>
                  <a:pt x="5079" y="1061"/>
                </a:lnTo>
                <a:lnTo>
                  <a:pt x="5075" y="1041"/>
                </a:lnTo>
                <a:lnTo>
                  <a:pt x="5071" y="1022"/>
                </a:lnTo>
                <a:lnTo>
                  <a:pt x="5064" y="1002"/>
                </a:lnTo>
                <a:lnTo>
                  <a:pt x="5056" y="986"/>
                </a:lnTo>
                <a:lnTo>
                  <a:pt x="5047" y="969"/>
                </a:lnTo>
                <a:lnTo>
                  <a:pt x="5036" y="953"/>
                </a:lnTo>
                <a:lnTo>
                  <a:pt x="5024" y="937"/>
                </a:lnTo>
                <a:lnTo>
                  <a:pt x="5010" y="923"/>
                </a:lnTo>
                <a:lnTo>
                  <a:pt x="4995" y="911"/>
                </a:lnTo>
                <a:lnTo>
                  <a:pt x="4980" y="901"/>
                </a:lnTo>
                <a:lnTo>
                  <a:pt x="4963" y="891"/>
                </a:lnTo>
                <a:lnTo>
                  <a:pt x="4945" y="883"/>
                </a:lnTo>
                <a:lnTo>
                  <a:pt x="4925" y="876"/>
                </a:lnTo>
                <a:lnTo>
                  <a:pt x="4906" y="872"/>
                </a:lnTo>
                <a:lnTo>
                  <a:pt x="4887" y="869"/>
                </a:lnTo>
                <a:lnTo>
                  <a:pt x="4866" y="868"/>
                </a:lnTo>
                <a:lnTo>
                  <a:pt x="2333" y="868"/>
                </a:lnTo>
                <a:lnTo>
                  <a:pt x="1465" y="0"/>
                </a:lnTo>
                <a:lnTo>
                  <a:pt x="1409" y="58"/>
                </a:lnTo>
                <a:lnTo>
                  <a:pt x="1353" y="118"/>
                </a:lnTo>
                <a:lnTo>
                  <a:pt x="1300" y="179"/>
                </a:lnTo>
                <a:lnTo>
                  <a:pt x="1249" y="240"/>
                </a:lnTo>
                <a:lnTo>
                  <a:pt x="1199" y="302"/>
                </a:lnTo>
                <a:lnTo>
                  <a:pt x="1152" y="366"/>
                </a:lnTo>
                <a:lnTo>
                  <a:pt x="1105" y="430"/>
                </a:lnTo>
                <a:lnTo>
                  <a:pt x="1061" y="495"/>
                </a:lnTo>
                <a:lnTo>
                  <a:pt x="1018" y="561"/>
                </a:lnTo>
                <a:lnTo>
                  <a:pt x="978" y="628"/>
                </a:lnTo>
                <a:lnTo>
                  <a:pt x="939" y="696"/>
                </a:lnTo>
                <a:lnTo>
                  <a:pt x="902" y="764"/>
                </a:lnTo>
                <a:lnTo>
                  <a:pt x="867" y="833"/>
                </a:lnTo>
                <a:lnTo>
                  <a:pt x="833" y="903"/>
                </a:lnTo>
                <a:lnTo>
                  <a:pt x="802" y="973"/>
                </a:lnTo>
                <a:lnTo>
                  <a:pt x="772" y="1044"/>
                </a:lnTo>
                <a:lnTo>
                  <a:pt x="744" y="1116"/>
                </a:lnTo>
                <a:lnTo>
                  <a:pt x="718" y="1188"/>
                </a:lnTo>
                <a:lnTo>
                  <a:pt x="693" y="1261"/>
                </a:lnTo>
                <a:lnTo>
                  <a:pt x="671" y="1333"/>
                </a:lnTo>
                <a:lnTo>
                  <a:pt x="651" y="1406"/>
                </a:lnTo>
                <a:lnTo>
                  <a:pt x="631" y="1481"/>
                </a:lnTo>
                <a:lnTo>
                  <a:pt x="614" y="1555"/>
                </a:lnTo>
                <a:lnTo>
                  <a:pt x="599" y="1630"/>
                </a:lnTo>
                <a:lnTo>
                  <a:pt x="585" y="1704"/>
                </a:lnTo>
                <a:lnTo>
                  <a:pt x="573" y="1779"/>
                </a:lnTo>
                <a:lnTo>
                  <a:pt x="564" y="1854"/>
                </a:lnTo>
                <a:lnTo>
                  <a:pt x="555" y="1930"/>
                </a:lnTo>
                <a:lnTo>
                  <a:pt x="549" y="2006"/>
                </a:lnTo>
                <a:lnTo>
                  <a:pt x="545" y="2081"/>
                </a:lnTo>
                <a:lnTo>
                  <a:pt x="541" y="2157"/>
                </a:lnTo>
                <a:lnTo>
                  <a:pt x="541" y="2232"/>
                </a:lnTo>
                <a:lnTo>
                  <a:pt x="541" y="2308"/>
                </a:lnTo>
                <a:lnTo>
                  <a:pt x="545" y="2384"/>
                </a:lnTo>
                <a:lnTo>
                  <a:pt x="549" y="2459"/>
                </a:lnTo>
                <a:lnTo>
                  <a:pt x="555" y="2535"/>
                </a:lnTo>
                <a:lnTo>
                  <a:pt x="564" y="2610"/>
                </a:lnTo>
                <a:lnTo>
                  <a:pt x="573" y="2686"/>
                </a:lnTo>
                <a:lnTo>
                  <a:pt x="585" y="2761"/>
                </a:lnTo>
                <a:lnTo>
                  <a:pt x="599" y="2835"/>
                </a:lnTo>
                <a:lnTo>
                  <a:pt x="614" y="2910"/>
                </a:lnTo>
                <a:lnTo>
                  <a:pt x="631" y="2984"/>
                </a:lnTo>
                <a:lnTo>
                  <a:pt x="651" y="3058"/>
                </a:lnTo>
                <a:lnTo>
                  <a:pt x="671" y="3132"/>
                </a:lnTo>
                <a:lnTo>
                  <a:pt x="693" y="3204"/>
                </a:lnTo>
                <a:lnTo>
                  <a:pt x="718" y="3277"/>
                </a:lnTo>
                <a:lnTo>
                  <a:pt x="744" y="3350"/>
                </a:lnTo>
                <a:lnTo>
                  <a:pt x="772" y="3421"/>
                </a:lnTo>
                <a:lnTo>
                  <a:pt x="802" y="3492"/>
                </a:lnTo>
                <a:lnTo>
                  <a:pt x="833" y="3562"/>
                </a:lnTo>
                <a:lnTo>
                  <a:pt x="867" y="3632"/>
                </a:lnTo>
                <a:lnTo>
                  <a:pt x="902" y="3701"/>
                </a:lnTo>
                <a:lnTo>
                  <a:pt x="939" y="3769"/>
                </a:lnTo>
                <a:lnTo>
                  <a:pt x="978" y="3837"/>
                </a:lnTo>
                <a:lnTo>
                  <a:pt x="1018" y="3904"/>
                </a:lnTo>
                <a:lnTo>
                  <a:pt x="1061" y="3970"/>
                </a:lnTo>
                <a:lnTo>
                  <a:pt x="1105" y="4036"/>
                </a:lnTo>
                <a:lnTo>
                  <a:pt x="1152" y="4100"/>
                </a:lnTo>
                <a:lnTo>
                  <a:pt x="1199" y="4163"/>
                </a:lnTo>
                <a:lnTo>
                  <a:pt x="1249" y="4225"/>
                </a:lnTo>
                <a:lnTo>
                  <a:pt x="1300" y="4287"/>
                </a:lnTo>
                <a:lnTo>
                  <a:pt x="1353" y="4347"/>
                </a:lnTo>
                <a:lnTo>
                  <a:pt x="1409" y="4407"/>
                </a:lnTo>
                <a:lnTo>
                  <a:pt x="1465" y="4466"/>
                </a:lnTo>
                <a:lnTo>
                  <a:pt x="1524" y="4522"/>
                </a:lnTo>
                <a:lnTo>
                  <a:pt x="1584" y="4577"/>
                </a:lnTo>
                <a:lnTo>
                  <a:pt x="1643" y="4630"/>
                </a:lnTo>
                <a:lnTo>
                  <a:pt x="1705" y="4682"/>
                </a:lnTo>
                <a:lnTo>
                  <a:pt x="1768" y="4732"/>
                </a:lnTo>
                <a:lnTo>
                  <a:pt x="1831" y="4779"/>
                </a:lnTo>
                <a:lnTo>
                  <a:pt x="1895" y="4826"/>
                </a:lnTo>
                <a:lnTo>
                  <a:pt x="1960" y="4870"/>
                </a:lnTo>
                <a:lnTo>
                  <a:pt x="2027" y="4913"/>
                </a:lnTo>
                <a:lnTo>
                  <a:pt x="2094" y="4953"/>
                </a:lnTo>
                <a:lnTo>
                  <a:pt x="2161" y="4991"/>
                </a:lnTo>
                <a:lnTo>
                  <a:pt x="2230" y="5029"/>
                </a:lnTo>
                <a:lnTo>
                  <a:pt x="2299" y="5064"/>
                </a:lnTo>
                <a:lnTo>
                  <a:pt x="2369" y="5098"/>
                </a:lnTo>
                <a:lnTo>
                  <a:pt x="2439" y="5129"/>
                </a:lnTo>
                <a:lnTo>
                  <a:pt x="2510" y="5159"/>
                </a:lnTo>
                <a:lnTo>
                  <a:pt x="2581" y="5187"/>
                </a:lnTo>
                <a:lnTo>
                  <a:pt x="2653" y="5213"/>
                </a:lnTo>
                <a:lnTo>
                  <a:pt x="2725" y="5237"/>
                </a:lnTo>
                <a:lnTo>
                  <a:pt x="2799" y="5260"/>
                </a:lnTo>
                <a:lnTo>
                  <a:pt x="2872" y="5280"/>
                </a:lnTo>
                <a:lnTo>
                  <a:pt x="2947" y="5300"/>
                </a:lnTo>
                <a:lnTo>
                  <a:pt x="3020" y="5316"/>
                </a:lnTo>
                <a:lnTo>
                  <a:pt x="3094" y="5332"/>
                </a:lnTo>
                <a:lnTo>
                  <a:pt x="3170" y="5346"/>
                </a:lnTo>
                <a:lnTo>
                  <a:pt x="3244" y="5357"/>
                </a:lnTo>
                <a:lnTo>
                  <a:pt x="3320" y="5367"/>
                </a:lnTo>
                <a:lnTo>
                  <a:pt x="3396" y="5375"/>
                </a:lnTo>
                <a:lnTo>
                  <a:pt x="3471" y="5382"/>
                </a:lnTo>
                <a:lnTo>
                  <a:pt x="3547" y="5386"/>
                </a:lnTo>
                <a:lnTo>
                  <a:pt x="3622" y="5389"/>
                </a:lnTo>
                <a:lnTo>
                  <a:pt x="3698" y="5390"/>
                </a:lnTo>
                <a:lnTo>
                  <a:pt x="3773" y="5389"/>
                </a:lnTo>
                <a:lnTo>
                  <a:pt x="3849" y="5386"/>
                </a:lnTo>
                <a:lnTo>
                  <a:pt x="3925" y="5382"/>
                </a:lnTo>
                <a:lnTo>
                  <a:pt x="4000" y="5375"/>
                </a:lnTo>
                <a:lnTo>
                  <a:pt x="4076" y="5367"/>
                </a:lnTo>
                <a:lnTo>
                  <a:pt x="4151" y="5357"/>
                </a:lnTo>
                <a:lnTo>
                  <a:pt x="4226" y="5346"/>
                </a:lnTo>
                <a:lnTo>
                  <a:pt x="4300" y="5332"/>
                </a:lnTo>
                <a:lnTo>
                  <a:pt x="4375" y="5316"/>
                </a:lnTo>
                <a:lnTo>
                  <a:pt x="4449" y="5300"/>
                </a:lnTo>
                <a:lnTo>
                  <a:pt x="4523" y="5280"/>
                </a:lnTo>
                <a:lnTo>
                  <a:pt x="4596" y="5260"/>
                </a:lnTo>
                <a:lnTo>
                  <a:pt x="4669" y="5237"/>
                </a:lnTo>
                <a:lnTo>
                  <a:pt x="4741" y="5213"/>
                </a:lnTo>
                <a:lnTo>
                  <a:pt x="4814" y="5187"/>
                </a:lnTo>
                <a:lnTo>
                  <a:pt x="4886" y="5159"/>
                </a:lnTo>
                <a:lnTo>
                  <a:pt x="4957" y="5129"/>
                </a:lnTo>
                <a:lnTo>
                  <a:pt x="5027" y="5098"/>
                </a:lnTo>
                <a:lnTo>
                  <a:pt x="5097" y="5064"/>
                </a:lnTo>
                <a:lnTo>
                  <a:pt x="5166" y="5029"/>
                </a:lnTo>
                <a:lnTo>
                  <a:pt x="5235" y="4991"/>
                </a:lnTo>
                <a:lnTo>
                  <a:pt x="5302" y="4953"/>
                </a:lnTo>
                <a:lnTo>
                  <a:pt x="5369" y="4913"/>
                </a:lnTo>
                <a:lnTo>
                  <a:pt x="5434" y="4870"/>
                </a:lnTo>
                <a:lnTo>
                  <a:pt x="5500" y="4826"/>
                </a:lnTo>
                <a:lnTo>
                  <a:pt x="5564" y="4779"/>
                </a:lnTo>
                <a:lnTo>
                  <a:pt x="5627" y="4732"/>
                </a:lnTo>
                <a:lnTo>
                  <a:pt x="5690" y="4682"/>
                </a:lnTo>
                <a:lnTo>
                  <a:pt x="5751" y="4630"/>
                </a:lnTo>
                <a:lnTo>
                  <a:pt x="5812" y="4577"/>
                </a:lnTo>
                <a:lnTo>
                  <a:pt x="5872" y="4522"/>
                </a:lnTo>
                <a:lnTo>
                  <a:pt x="5929" y="4466"/>
                </a:lnTo>
                <a:lnTo>
                  <a:pt x="5068" y="3604"/>
                </a:lnTo>
                <a:close/>
                <a:moveTo>
                  <a:pt x="1189" y="3725"/>
                </a:moveTo>
                <a:lnTo>
                  <a:pt x="1189" y="3725"/>
                </a:lnTo>
                <a:lnTo>
                  <a:pt x="1139" y="3634"/>
                </a:lnTo>
                <a:lnTo>
                  <a:pt x="1094" y="3545"/>
                </a:lnTo>
                <a:lnTo>
                  <a:pt x="1051" y="3456"/>
                </a:lnTo>
                <a:lnTo>
                  <a:pt x="1012" y="3368"/>
                </a:lnTo>
                <a:lnTo>
                  <a:pt x="976" y="3281"/>
                </a:lnTo>
                <a:lnTo>
                  <a:pt x="943" y="3195"/>
                </a:lnTo>
                <a:lnTo>
                  <a:pt x="913" y="3109"/>
                </a:lnTo>
                <a:lnTo>
                  <a:pt x="886" y="3026"/>
                </a:lnTo>
                <a:lnTo>
                  <a:pt x="863" y="2942"/>
                </a:lnTo>
                <a:lnTo>
                  <a:pt x="841" y="2860"/>
                </a:lnTo>
                <a:lnTo>
                  <a:pt x="823" y="2779"/>
                </a:lnTo>
                <a:lnTo>
                  <a:pt x="807" y="2698"/>
                </a:lnTo>
                <a:lnTo>
                  <a:pt x="794" y="2620"/>
                </a:lnTo>
                <a:lnTo>
                  <a:pt x="783" y="2542"/>
                </a:lnTo>
                <a:lnTo>
                  <a:pt x="775" y="2465"/>
                </a:lnTo>
                <a:lnTo>
                  <a:pt x="768" y="2389"/>
                </a:lnTo>
                <a:lnTo>
                  <a:pt x="765" y="2315"/>
                </a:lnTo>
                <a:lnTo>
                  <a:pt x="762" y="2241"/>
                </a:lnTo>
                <a:lnTo>
                  <a:pt x="762" y="2169"/>
                </a:lnTo>
                <a:lnTo>
                  <a:pt x="765" y="2098"/>
                </a:lnTo>
                <a:lnTo>
                  <a:pt x="768" y="2028"/>
                </a:lnTo>
                <a:lnTo>
                  <a:pt x="774" y="1959"/>
                </a:lnTo>
                <a:lnTo>
                  <a:pt x="781" y="1892"/>
                </a:lnTo>
                <a:lnTo>
                  <a:pt x="789" y="1826"/>
                </a:lnTo>
                <a:lnTo>
                  <a:pt x="801" y="1761"/>
                </a:lnTo>
                <a:lnTo>
                  <a:pt x="812" y="1698"/>
                </a:lnTo>
                <a:lnTo>
                  <a:pt x="824" y="1636"/>
                </a:lnTo>
                <a:lnTo>
                  <a:pt x="839" y="1575"/>
                </a:lnTo>
                <a:lnTo>
                  <a:pt x="855" y="1515"/>
                </a:lnTo>
                <a:lnTo>
                  <a:pt x="871" y="1456"/>
                </a:lnTo>
                <a:lnTo>
                  <a:pt x="889" y="1400"/>
                </a:lnTo>
                <a:lnTo>
                  <a:pt x="907" y="1344"/>
                </a:lnTo>
                <a:lnTo>
                  <a:pt x="926" y="1290"/>
                </a:lnTo>
                <a:lnTo>
                  <a:pt x="946" y="1238"/>
                </a:lnTo>
                <a:lnTo>
                  <a:pt x="966" y="1186"/>
                </a:lnTo>
                <a:lnTo>
                  <a:pt x="987" y="1137"/>
                </a:lnTo>
                <a:lnTo>
                  <a:pt x="1008" y="1089"/>
                </a:lnTo>
                <a:lnTo>
                  <a:pt x="1031" y="1043"/>
                </a:lnTo>
                <a:lnTo>
                  <a:pt x="1052" y="998"/>
                </a:lnTo>
                <a:lnTo>
                  <a:pt x="1075" y="954"/>
                </a:lnTo>
                <a:lnTo>
                  <a:pt x="1097" y="912"/>
                </a:lnTo>
                <a:lnTo>
                  <a:pt x="1120" y="872"/>
                </a:lnTo>
                <a:lnTo>
                  <a:pt x="1142" y="833"/>
                </a:lnTo>
                <a:lnTo>
                  <a:pt x="1164" y="796"/>
                </a:lnTo>
                <a:lnTo>
                  <a:pt x="1208" y="727"/>
                </a:lnTo>
                <a:lnTo>
                  <a:pt x="1250" y="664"/>
                </a:lnTo>
                <a:lnTo>
                  <a:pt x="1289" y="609"/>
                </a:lnTo>
                <a:lnTo>
                  <a:pt x="1326" y="559"/>
                </a:lnTo>
                <a:lnTo>
                  <a:pt x="1359" y="517"/>
                </a:lnTo>
                <a:lnTo>
                  <a:pt x="1387" y="483"/>
                </a:lnTo>
                <a:lnTo>
                  <a:pt x="1411" y="456"/>
                </a:lnTo>
                <a:lnTo>
                  <a:pt x="1428" y="437"/>
                </a:lnTo>
                <a:lnTo>
                  <a:pt x="1443" y="421"/>
                </a:lnTo>
                <a:lnTo>
                  <a:pt x="1698" y="705"/>
                </a:lnTo>
                <a:lnTo>
                  <a:pt x="1685" y="717"/>
                </a:lnTo>
                <a:lnTo>
                  <a:pt x="1652" y="753"/>
                </a:lnTo>
                <a:lnTo>
                  <a:pt x="1629" y="779"/>
                </a:lnTo>
                <a:lnTo>
                  <a:pt x="1602" y="812"/>
                </a:lnTo>
                <a:lnTo>
                  <a:pt x="1571" y="850"/>
                </a:lnTo>
                <a:lnTo>
                  <a:pt x="1537" y="895"/>
                </a:lnTo>
                <a:lnTo>
                  <a:pt x="1502" y="946"/>
                </a:lnTo>
                <a:lnTo>
                  <a:pt x="1465" y="1002"/>
                </a:lnTo>
                <a:lnTo>
                  <a:pt x="1426" y="1065"/>
                </a:lnTo>
                <a:lnTo>
                  <a:pt x="1386" y="1132"/>
                </a:lnTo>
                <a:lnTo>
                  <a:pt x="1367" y="1168"/>
                </a:lnTo>
                <a:lnTo>
                  <a:pt x="1347" y="1207"/>
                </a:lnTo>
                <a:lnTo>
                  <a:pt x="1326" y="1246"/>
                </a:lnTo>
                <a:lnTo>
                  <a:pt x="1307" y="1287"/>
                </a:lnTo>
                <a:lnTo>
                  <a:pt x="1287" y="1329"/>
                </a:lnTo>
                <a:lnTo>
                  <a:pt x="1268" y="1373"/>
                </a:lnTo>
                <a:lnTo>
                  <a:pt x="1249" y="1418"/>
                </a:lnTo>
                <a:lnTo>
                  <a:pt x="1230" y="1464"/>
                </a:lnTo>
                <a:lnTo>
                  <a:pt x="1211" y="1511"/>
                </a:lnTo>
                <a:lnTo>
                  <a:pt x="1194" y="1561"/>
                </a:lnTo>
                <a:lnTo>
                  <a:pt x="1176" y="1612"/>
                </a:lnTo>
                <a:lnTo>
                  <a:pt x="1159" y="1665"/>
                </a:lnTo>
                <a:lnTo>
                  <a:pt x="1144" y="1719"/>
                </a:lnTo>
                <a:lnTo>
                  <a:pt x="1128" y="1774"/>
                </a:lnTo>
                <a:lnTo>
                  <a:pt x="1114" y="1831"/>
                </a:lnTo>
                <a:lnTo>
                  <a:pt x="1100" y="1889"/>
                </a:lnTo>
                <a:lnTo>
                  <a:pt x="1087" y="1949"/>
                </a:lnTo>
                <a:lnTo>
                  <a:pt x="1076" y="2010"/>
                </a:lnTo>
                <a:lnTo>
                  <a:pt x="1065" y="2073"/>
                </a:lnTo>
                <a:lnTo>
                  <a:pt x="1056" y="2137"/>
                </a:lnTo>
                <a:lnTo>
                  <a:pt x="1047" y="2203"/>
                </a:lnTo>
                <a:lnTo>
                  <a:pt x="1040" y="2270"/>
                </a:lnTo>
                <a:lnTo>
                  <a:pt x="1033" y="2339"/>
                </a:lnTo>
                <a:lnTo>
                  <a:pt x="1029" y="2408"/>
                </a:lnTo>
                <a:lnTo>
                  <a:pt x="1025" y="2480"/>
                </a:lnTo>
                <a:lnTo>
                  <a:pt x="1024" y="2553"/>
                </a:lnTo>
                <a:lnTo>
                  <a:pt x="1024" y="2626"/>
                </a:lnTo>
                <a:lnTo>
                  <a:pt x="1025" y="2703"/>
                </a:lnTo>
                <a:lnTo>
                  <a:pt x="1029" y="2780"/>
                </a:lnTo>
                <a:lnTo>
                  <a:pt x="1033" y="2859"/>
                </a:lnTo>
                <a:lnTo>
                  <a:pt x="1040" y="2939"/>
                </a:lnTo>
                <a:lnTo>
                  <a:pt x="1048" y="3020"/>
                </a:lnTo>
                <a:lnTo>
                  <a:pt x="1058" y="3104"/>
                </a:lnTo>
                <a:lnTo>
                  <a:pt x="1070" y="3188"/>
                </a:lnTo>
                <a:lnTo>
                  <a:pt x="1085" y="3274"/>
                </a:lnTo>
                <a:lnTo>
                  <a:pt x="1101" y="3361"/>
                </a:lnTo>
                <a:lnTo>
                  <a:pt x="1120" y="3450"/>
                </a:lnTo>
                <a:lnTo>
                  <a:pt x="1140" y="3540"/>
                </a:lnTo>
                <a:lnTo>
                  <a:pt x="1164" y="3632"/>
                </a:lnTo>
                <a:lnTo>
                  <a:pt x="1189" y="3725"/>
                </a:lnTo>
                <a:close/>
                <a:moveTo>
                  <a:pt x="4632" y="3167"/>
                </a:moveTo>
                <a:lnTo>
                  <a:pt x="2763" y="1298"/>
                </a:lnTo>
                <a:lnTo>
                  <a:pt x="4632" y="1298"/>
                </a:lnTo>
                <a:lnTo>
                  <a:pt x="4632" y="3167"/>
                </a:lnTo>
                <a:close/>
                <a:moveTo>
                  <a:pt x="1942" y="5769"/>
                </a:moveTo>
                <a:lnTo>
                  <a:pt x="1942" y="5769"/>
                </a:lnTo>
                <a:lnTo>
                  <a:pt x="1939" y="5699"/>
                </a:lnTo>
                <a:lnTo>
                  <a:pt x="1937" y="5628"/>
                </a:lnTo>
                <a:lnTo>
                  <a:pt x="1933" y="5555"/>
                </a:lnTo>
                <a:lnTo>
                  <a:pt x="1929" y="5482"/>
                </a:lnTo>
                <a:lnTo>
                  <a:pt x="1925" y="5446"/>
                </a:lnTo>
                <a:lnTo>
                  <a:pt x="1921" y="5410"/>
                </a:lnTo>
                <a:lnTo>
                  <a:pt x="1916" y="5375"/>
                </a:lnTo>
                <a:lnTo>
                  <a:pt x="1911" y="5340"/>
                </a:lnTo>
                <a:lnTo>
                  <a:pt x="1904" y="5306"/>
                </a:lnTo>
                <a:lnTo>
                  <a:pt x="1897" y="5272"/>
                </a:lnTo>
                <a:lnTo>
                  <a:pt x="1887" y="5240"/>
                </a:lnTo>
                <a:lnTo>
                  <a:pt x="1877" y="5208"/>
                </a:lnTo>
                <a:lnTo>
                  <a:pt x="1866" y="5178"/>
                </a:lnTo>
                <a:lnTo>
                  <a:pt x="1852" y="5148"/>
                </a:lnTo>
                <a:lnTo>
                  <a:pt x="1836" y="5120"/>
                </a:lnTo>
                <a:lnTo>
                  <a:pt x="1819" y="5093"/>
                </a:lnTo>
                <a:lnTo>
                  <a:pt x="1800" y="5067"/>
                </a:lnTo>
                <a:lnTo>
                  <a:pt x="1789" y="5056"/>
                </a:lnTo>
                <a:lnTo>
                  <a:pt x="1779" y="5043"/>
                </a:lnTo>
                <a:lnTo>
                  <a:pt x="1768" y="5033"/>
                </a:lnTo>
                <a:lnTo>
                  <a:pt x="1755" y="5022"/>
                </a:lnTo>
                <a:lnTo>
                  <a:pt x="1743" y="5012"/>
                </a:lnTo>
                <a:lnTo>
                  <a:pt x="1729" y="5002"/>
                </a:lnTo>
                <a:lnTo>
                  <a:pt x="1716" y="4993"/>
                </a:lnTo>
                <a:lnTo>
                  <a:pt x="1701" y="4984"/>
                </a:lnTo>
                <a:lnTo>
                  <a:pt x="1686" y="4976"/>
                </a:lnTo>
                <a:lnTo>
                  <a:pt x="1670" y="4968"/>
                </a:lnTo>
                <a:lnTo>
                  <a:pt x="1654" y="4960"/>
                </a:lnTo>
                <a:lnTo>
                  <a:pt x="1637" y="4954"/>
                </a:lnTo>
                <a:lnTo>
                  <a:pt x="1619" y="4947"/>
                </a:lnTo>
                <a:lnTo>
                  <a:pt x="1601" y="4942"/>
                </a:lnTo>
                <a:lnTo>
                  <a:pt x="1581" y="4937"/>
                </a:lnTo>
                <a:lnTo>
                  <a:pt x="1561" y="4933"/>
                </a:lnTo>
                <a:lnTo>
                  <a:pt x="1541" y="4929"/>
                </a:lnTo>
                <a:lnTo>
                  <a:pt x="1519" y="4926"/>
                </a:lnTo>
                <a:lnTo>
                  <a:pt x="1497" y="4924"/>
                </a:lnTo>
                <a:lnTo>
                  <a:pt x="1474" y="4922"/>
                </a:lnTo>
                <a:lnTo>
                  <a:pt x="1450" y="4922"/>
                </a:lnTo>
                <a:lnTo>
                  <a:pt x="1426" y="4920"/>
                </a:lnTo>
                <a:lnTo>
                  <a:pt x="1400" y="4922"/>
                </a:lnTo>
                <a:lnTo>
                  <a:pt x="1376" y="4922"/>
                </a:lnTo>
                <a:lnTo>
                  <a:pt x="1352" y="4924"/>
                </a:lnTo>
                <a:lnTo>
                  <a:pt x="1330" y="4926"/>
                </a:lnTo>
                <a:lnTo>
                  <a:pt x="1308" y="4929"/>
                </a:lnTo>
                <a:lnTo>
                  <a:pt x="1287" y="4933"/>
                </a:lnTo>
                <a:lnTo>
                  <a:pt x="1267" y="4937"/>
                </a:lnTo>
                <a:lnTo>
                  <a:pt x="1247" y="4942"/>
                </a:lnTo>
                <a:lnTo>
                  <a:pt x="1228" y="4947"/>
                </a:lnTo>
                <a:lnTo>
                  <a:pt x="1210" y="4954"/>
                </a:lnTo>
                <a:lnTo>
                  <a:pt x="1193" y="4960"/>
                </a:lnTo>
                <a:lnTo>
                  <a:pt x="1176" y="4968"/>
                </a:lnTo>
                <a:lnTo>
                  <a:pt x="1161" y="4976"/>
                </a:lnTo>
                <a:lnTo>
                  <a:pt x="1146" y="4984"/>
                </a:lnTo>
                <a:lnTo>
                  <a:pt x="1131" y="4993"/>
                </a:lnTo>
                <a:lnTo>
                  <a:pt x="1118" y="5002"/>
                </a:lnTo>
                <a:lnTo>
                  <a:pt x="1104" y="5012"/>
                </a:lnTo>
                <a:lnTo>
                  <a:pt x="1092" y="5022"/>
                </a:lnTo>
                <a:lnTo>
                  <a:pt x="1079" y="5033"/>
                </a:lnTo>
                <a:lnTo>
                  <a:pt x="1068" y="5043"/>
                </a:lnTo>
                <a:lnTo>
                  <a:pt x="1057" y="5056"/>
                </a:lnTo>
                <a:lnTo>
                  <a:pt x="1047" y="5067"/>
                </a:lnTo>
                <a:lnTo>
                  <a:pt x="1027" y="5093"/>
                </a:lnTo>
                <a:lnTo>
                  <a:pt x="1010" y="5120"/>
                </a:lnTo>
                <a:lnTo>
                  <a:pt x="995" y="5148"/>
                </a:lnTo>
                <a:lnTo>
                  <a:pt x="981" y="5178"/>
                </a:lnTo>
                <a:lnTo>
                  <a:pt x="970" y="5208"/>
                </a:lnTo>
                <a:lnTo>
                  <a:pt x="960" y="5240"/>
                </a:lnTo>
                <a:lnTo>
                  <a:pt x="951" y="5272"/>
                </a:lnTo>
                <a:lnTo>
                  <a:pt x="943" y="5306"/>
                </a:lnTo>
                <a:lnTo>
                  <a:pt x="937" y="5340"/>
                </a:lnTo>
                <a:lnTo>
                  <a:pt x="932" y="5375"/>
                </a:lnTo>
                <a:lnTo>
                  <a:pt x="927" y="5410"/>
                </a:lnTo>
                <a:lnTo>
                  <a:pt x="924" y="5446"/>
                </a:lnTo>
                <a:lnTo>
                  <a:pt x="921" y="5482"/>
                </a:lnTo>
                <a:lnTo>
                  <a:pt x="917" y="5555"/>
                </a:lnTo>
                <a:lnTo>
                  <a:pt x="913" y="5628"/>
                </a:lnTo>
                <a:lnTo>
                  <a:pt x="911" y="5699"/>
                </a:lnTo>
                <a:lnTo>
                  <a:pt x="908" y="5769"/>
                </a:lnTo>
                <a:lnTo>
                  <a:pt x="893" y="5801"/>
                </a:lnTo>
                <a:lnTo>
                  <a:pt x="877" y="5831"/>
                </a:lnTo>
                <a:lnTo>
                  <a:pt x="863" y="5859"/>
                </a:lnTo>
                <a:lnTo>
                  <a:pt x="846" y="5885"/>
                </a:lnTo>
                <a:lnTo>
                  <a:pt x="830" y="5910"/>
                </a:lnTo>
                <a:lnTo>
                  <a:pt x="813" y="5933"/>
                </a:lnTo>
                <a:lnTo>
                  <a:pt x="796" y="5954"/>
                </a:lnTo>
                <a:lnTo>
                  <a:pt x="779" y="5974"/>
                </a:lnTo>
                <a:lnTo>
                  <a:pt x="762" y="5992"/>
                </a:lnTo>
                <a:lnTo>
                  <a:pt x="744" y="6009"/>
                </a:lnTo>
                <a:lnTo>
                  <a:pt x="727" y="6024"/>
                </a:lnTo>
                <a:lnTo>
                  <a:pt x="709" y="6039"/>
                </a:lnTo>
                <a:lnTo>
                  <a:pt x="691" y="6051"/>
                </a:lnTo>
                <a:lnTo>
                  <a:pt x="673" y="6064"/>
                </a:lnTo>
                <a:lnTo>
                  <a:pt x="654" y="6074"/>
                </a:lnTo>
                <a:lnTo>
                  <a:pt x="636" y="6084"/>
                </a:lnTo>
                <a:lnTo>
                  <a:pt x="618" y="6092"/>
                </a:lnTo>
                <a:lnTo>
                  <a:pt x="599" y="6100"/>
                </a:lnTo>
                <a:lnTo>
                  <a:pt x="581" y="6106"/>
                </a:lnTo>
                <a:lnTo>
                  <a:pt x="561" y="6112"/>
                </a:lnTo>
                <a:lnTo>
                  <a:pt x="543" y="6118"/>
                </a:lnTo>
                <a:lnTo>
                  <a:pt x="524" y="6122"/>
                </a:lnTo>
                <a:lnTo>
                  <a:pt x="487" y="6129"/>
                </a:lnTo>
                <a:lnTo>
                  <a:pt x="451" y="6133"/>
                </a:lnTo>
                <a:lnTo>
                  <a:pt x="415" y="6138"/>
                </a:lnTo>
                <a:lnTo>
                  <a:pt x="344" y="6143"/>
                </a:lnTo>
                <a:lnTo>
                  <a:pt x="309" y="6145"/>
                </a:lnTo>
                <a:lnTo>
                  <a:pt x="276" y="6148"/>
                </a:lnTo>
                <a:lnTo>
                  <a:pt x="243" y="6152"/>
                </a:lnTo>
                <a:lnTo>
                  <a:pt x="213" y="6157"/>
                </a:lnTo>
                <a:lnTo>
                  <a:pt x="184" y="6165"/>
                </a:lnTo>
                <a:lnTo>
                  <a:pt x="170" y="6170"/>
                </a:lnTo>
                <a:lnTo>
                  <a:pt x="156" y="6174"/>
                </a:lnTo>
                <a:lnTo>
                  <a:pt x="143" y="6181"/>
                </a:lnTo>
                <a:lnTo>
                  <a:pt x="130" y="6188"/>
                </a:lnTo>
                <a:lnTo>
                  <a:pt x="118" y="6196"/>
                </a:lnTo>
                <a:lnTo>
                  <a:pt x="106" y="6205"/>
                </a:lnTo>
                <a:lnTo>
                  <a:pt x="94" y="6215"/>
                </a:lnTo>
                <a:lnTo>
                  <a:pt x="84" y="6225"/>
                </a:lnTo>
                <a:lnTo>
                  <a:pt x="74" y="6237"/>
                </a:lnTo>
                <a:lnTo>
                  <a:pt x="64" y="6251"/>
                </a:lnTo>
                <a:lnTo>
                  <a:pt x="55" y="6264"/>
                </a:lnTo>
                <a:lnTo>
                  <a:pt x="47" y="6280"/>
                </a:lnTo>
                <a:lnTo>
                  <a:pt x="39" y="6298"/>
                </a:lnTo>
                <a:lnTo>
                  <a:pt x="31" y="6316"/>
                </a:lnTo>
                <a:lnTo>
                  <a:pt x="26" y="6337"/>
                </a:lnTo>
                <a:lnTo>
                  <a:pt x="20" y="6359"/>
                </a:lnTo>
                <a:lnTo>
                  <a:pt x="14" y="6382"/>
                </a:lnTo>
                <a:lnTo>
                  <a:pt x="10" y="6408"/>
                </a:lnTo>
                <a:lnTo>
                  <a:pt x="6" y="6434"/>
                </a:lnTo>
                <a:lnTo>
                  <a:pt x="3" y="6463"/>
                </a:lnTo>
                <a:lnTo>
                  <a:pt x="1" y="6493"/>
                </a:lnTo>
                <a:lnTo>
                  <a:pt x="0" y="6526"/>
                </a:lnTo>
                <a:lnTo>
                  <a:pt x="2852" y="6526"/>
                </a:lnTo>
                <a:lnTo>
                  <a:pt x="2849" y="6493"/>
                </a:lnTo>
                <a:lnTo>
                  <a:pt x="2847" y="6463"/>
                </a:lnTo>
                <a:lnTo>
                  <a:pt x="2845" y="6434"/>
                </a:lnTo>
                <a:lnTo>
                  <a:pt x="2842" y="6408"/>
                </a:lnTo>
                <a:lnTo>
                  <a:pt x="2837" y="6382"/>
                </a:lnTo>
                <a:lnTo>
                  <a:pt x="2831" y="6359"/>
                </a:lnTo>
                <a:lnTo>
                  <a:pt x="2826" y="6337"/>
                </a:lnTo>
                <a:lnTo>
                  <a:pt x="2819" y="6316"/>
                </a:lnTo>
                <a:lnTo>
                  <a:pt x="2812" y="6298"/>
                </a:lnTo>
                <a:lnTo>
                  <a:pt x="2804" y="6280"/>
                </a:lnTo>
                <a:lnTo>
                  <a:pt x="2796" y="6264"/>
                </a:lnTo>
                <a:lnTo>
                  <a:pt x="2787" y="6251"/>
                </a:lnTo>
                <a:lnTo>
                  <a:pt x="2777" y="6237"/>
                </a:lnTo>
                <a:lnTo>
                  <a:pt x="2767" y="6225"/>
                </a:lnTo>
                <a:lnTo>
                  <a:pt x="2756" y="6215"/>
                </a:lnTo>
                <a:lnTo>
                  <a:pt x="2745" y="6205"/>
                </a:lnTo>
                <a:lnTo>
                  <a:pt x="2733" y="6196"/>
                </a:lnTo>
                <a:lnTo>
                  <a:pt x="2721" y="6188"/>
                </a:lnTo>
                <a:lnTo>
                  <a:pt x="2708" y="6181"/>
                </a:lnTo>
                <a:lnTo>
                  <a:pt x="2695" y="6174"/>
                </a:lnTo>
                <a:lnTo>
                  <a:pt x="2681" y="6170"/>
                </a:lnTo>
                <a:lnTo>
                  <a:pt x="2668" y="6165"/>
                </a:lnTo>
                <a:lnTo>
                  <a:pt x="2638" y="6157"/>
                </a:lnTo>
                <a:lnTo>
                  <a:pt x="2607" y="6152"/>
                </a:lnTo>
                <a:lnTo>
                  <a:pt x="2575" y="6148"/>
                </a:lnTo>
                <a:lnTo>
                  <a:pt x="2541" y="6145"/>
                </a:lnTo>
                <a:lnTo>
                  <a:pt x="2508" y="6143"/>
                </a:lnTo>
                <a:lnTo>
                  <a:pt x="2437" y="6138"/>
                </a:lnTo>
                <a:lnTo>
                  <a:pt x="2400" y="6133"/>
                </a:lnTo>
                <a:lnTo>
                  <a:pt x="2363" y="6129"/>
                </a:lnTo>
                <a:lnTo>
                  <a:pt x="2326" y="6122"/>
                </a:lnTo>
                <a:lnTo>
                  <a:pt x="2308" y="6118"/>
                </a:lnTo>
                <a:lnTo>
                  <a:pt x="2289" y="6112"/>
                </a:lnTo>
                <a:lnTo>
                  <a:pt x="2271" y="6106"/>
                </a:lnTo>
                <a:lnTo>
                  <a:pt x="2252" y="6100"/>
                </a:lnTo>
                <a:lnTo>
                  <a:pt x="2233" y="6092"/>
                </a:lnTo>
                <a:lnTo>
                  <a:pt x="2214" y="6084"/>
                </a:lnTo>
                <a:lnTo>
                  <a:pt x="2196" y="6074"/>
                </a:lnTo>
                <a:lnTo>
                  <a:pt x="2178" y="6064"/>
                </a:lnTo>
                <a:lnTo>
                  <a:pt x="2160" y="6051"/>
                </a:lnTo>
                <a:lnTo>
                  <a:pt x="2142" y="6039"/>
                </a:lnTo>
                <a:lnTo>
                  <a:pt x="2124" y="6024"/>
                </a:lnTo>
                <a:lnTo>
                  <a:pt x="2106" y="6009"/>
                </a:lnTo>
                <a:lnTo>
                  <a:pt x="2089" y="5992"/>
                </a:lnTo>
                <a:lnTo>
                  <a:pt x="2071" y="5974"/>
                </a:lnTo>
                <a:lnTo>
                  <a:pt x="2054" y="5954"/>
                </a:lnTo>
                <a:lnTo>
                  <a:pt x="2037" y="5933"/>
                </a:lnTo>
                <a:lnTo>
                  <a:pt x="2021" y="5910"/>
                </a:lnTo>
                <a:lnTo>
                  <a:pt x="2004" y="5885"/>
                </a:lnTo>
                <a:lnTo>
                  <a:pt x="1989" y="5859"/>
                </a:lnTo>
                <a:lnTo>
                  <a:pt x="1973" y="5831"/>
                </a:lnTo>
                <a:lnTo>
                  <a:pt x="1958" y="5801"/>
                </a:lnTo>
                <a:lnTo>
                  <a:pt x="1942" y="5769"/>
                </a:lnTo>
                <a:close/>
                <a:moveTo>
                  <a:pt x="1025" y="5744"/>
                </a:moveTo>
                <a:lnTo>
                  <a:pt x="1025" y="5744"/>
                </a:lnTo>
                <a:lnTo>
                  <a:pt x="1021" y="5707"/>
                </a:lnTo>
                <a:lnTo>
                  <a:pt x="1018" y="5671"/>
                </a:lnTo>
                <a:lnTo>
                  <a:pt x="1016" y="5636"/>
                </a:lnTo>
                <a:lnTo>
                  <a:pt x="1015" y="5602"/>
                </a:lnTo>
                <a:lnTo>
                  <a:pt x="1015" y="5570"/>
                </a:lnTo>
                <a:lnTo>
                  <a:pt x="1015" y="5539"/>
                </a:lnTo>
                <a:lnTo>
                  <a:pt x="1016" y="5508"/>
                </a:lnTo>
                <a:lnTo>
                  <a:pt x="1018" y="5480"/>
                </a:lnTo>
                <a:lnTo>
                  <a:pt x="1022" y="5452"/>
                </a:lnTo>
                <a:lnTo>
                  <a:pt x="1025" y="5425"/>
                </a:lnTo>
                <a:lnTo>
                  <a:pt x="1030" y="5400"/>
                </a:lnTo>
                <a:lnTo>
                  <a:pt x="1034" y="5375"/>
                </a:lnTo>
                <a:lnTo>
                  <a:pt x="1040" y="5351"/>
                </a:lnTo>
                <a:lnTo>
                  <a:pt x="1045" y="5329"/>
                </a:lnTo>
                <a:lnTo>
                  <a:pt x="1052" y="5307"/>
                </a:lnTo>
                <a:lnTo>
                  <a:pt x="1059" y="5286"/>
                </a:lnTo>
                <a:lnTo>
                  <a:pt x="1067" y="5267"/>
                </a:lnTo>
                <a:lnTo>
                  <a:pt x="1075" y="5248"/>
                </a:lnTo>
                <a:lnTo>
                  <a:pt x="1084" y="5230"/>
                </a:lnTo>
                <a:lnTo>
                  <a:pt x="1092" y="5213"/>
                </a:lnTo>
                <a:lnTo>
                  <a:pt x="1102" y="5196"/>
                </a:lnTo>
                <a:lnTo>
                  <a:pt x="1111" y="5181"/>
                </a:lnTo>
                <a:lnTo>
                  <a:pt x="1121" y="5166"/>
                </a:lnTo>
                <a:lnTo>
                  <a:pt x="1131" y="5153"/>
                </a:lnTo>
                <a:lnTo>
                  <a:pt x="1142" y="5139"/>
                </a:lnTo>
                <a:lnTo>
                  <a:pt x="1154" y="5127"/>
                </a:lnTo>
                <a:lnTo>
                  <a:pt x="1175" y="5104"/>
                </a:lnTo>
                <a:lnTo>
                  <a:pt x="1199" y="5084"/>
                </a:lnTo>
                <a:lnTo>
                  <a:pt x="1223" y="5067"/>
                </a:lnTo>
                <a:lnTo>
                  <a:pt x="1246" y="5052"/>
                </a:lnTo>
                <a:lnTo>
                  <a:pt x="1270" y="5039"/>
                </a:lnTo>
                <a:lnTo>
                  <a:pt x="1295" y="5029"/>
                </a:lnTo>
                <a:lnTo>
                  <a:pt x="1317" y="5020"/>
                </a:lnTo>
                <a:lnTo>
                  <a:pt x="1341" y="5013"/>
                </a:lnTo>
                <a:lnTo>
                  <a:pt x="1362" y="5007"/>
                </a:lnTo>
                <a:lnTo>
                  <a:pt x="1384" y="5003"/>
                </a:lnTo>
                <a:lnTo>
                  <a:pt x="1403" y="4999"/>
                </a:lnTo>
                <a:lnTo>
                  <a:pt x="1421" y="4997"/>
                </a:lnTo>
                <a:lnTo>
                  <a:pt x="1438" y="4996"/>
                </a:lnTo>
                <a:lnTo>
                  <a:pt x="1464" y="4995"/>
                </a:lnTo>
                <a:lnTo>
                  <a:pt x="1482" y="4996"/>
                </a:lnTo>
                <a:lnTo>
                  <a:pt x="1488" y="4996"/>
                </a:lnTo>
                <a:lnTo>
                  <a:pt x="1476" y="5005"/>
                </a:lnTo>
                <a:lnTo>
                  <a:pt x="1462" y="5016"/>
                </a:lnTo>
                <a:lnTo>
                  <a:pt x="1443" y="5033"/>
                </a:lnTo>
                <a:lnTo>
                  <a:pt x="1420" y="5055"/>
                </a:lnTo>
                <a:lnTo>
                  <a:pt x="1393" y="5083"/>
                </a:lnTo>
                <a:lnTo>
                  <a:pt x="1362" y="5117"/>
                </a:lnTo>
                <a:lnTo>
                  <a:pt x="1330" y="5157"/>
                </a:lnTo>
                <a:lnTo>
                  <a:pt x="1294" y="5204"/>
                </a:lnTo>
                <a:lnTo>
                  <a:pt x="1276" y="5230"/>
                </a:lnTo>
                <a:lnTo>
                  <a:pt x="1256" y="5258"/>
                </a:lnTo>
                <a:lnTo>
                  <a:pt x="1237" y="5287"/>
                </a:lnTo>
                <a:lnTo>
                  <a:pt x="1218" y="5319"/>
                </a:lnTo>
                <a:lnTo>
                  <a:pt x="1199" y="5351"/>
                </a:lnTo>
                <a:lnTo>
                  <a:pt x="1179" y="5388"/>
                </a:lnTo>
                <a:lnTo>
                  <a:pt x="1159" y="5425"/>
                </a:lnTo>
                <a:lnTo>
                  <a:pt x="1139" y="5464"/>
                </a:lnTo>
                <a:lnTo>
                  <a:pt x="1120" y="5505"/>
                </a:lnTo>
                <a:lnTo>
                  <a:pt x="1101" y="5549"/>
                </a:lnTo>
                <a:lnTo>
                  <a:pt x="1080" y="5594"/>
                </a:lnTo>
                <a:lnTo>
                  <a:pt x="1062" y="5641"/>
                </a:lnTo>
                <a:lnTo>
                  <a:pt x="1043" y="5691"/>
                </a:lnTo>
                <a:lnTo>
                  <a:pt x="1025" y="5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4"/>
    </mc:Choice>
    <mc:Fallback>
      <p:transition spd="slow" advTm="1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7" grpId="0"/>
      <p:bldP spid="28" grpId="0" animBg="1"/>
      <p:bldP spid="29" grpId="0" animBg="1"/>
      <p:bldP spid="30" grpId="0"/>
      <p:bldP spid="31" grpId="0"/>
      <p:bldP spid="33" grpId="0"/>
      <p:bldP spid="34" grpId="0" animBg="1"/>
      <p:bldP spid="35" grpId="0" animBg="1"/>
      <p:bldP spid="36" grpId="0"/>
      <p:bldP spid="37" grpId="0"/>
      <p:bldP spid="39" grpId="0"/>
      <p:bldP spid="40" grpId="0" animBg="1"/>
      <p:bldP spid="41" grpId="0" animBg="1"/>
      <p:bldP spid="42" grpId="0"/>
      <p:bldP spid="43" grpId="0"/>
      <p:bldP spid="45" grpId="0"/>
      <p:bldP spid="46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进度安排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右箭头 20"/>
          <p:cNvSpPr/>
          <p:nvPr/>
        </p:nvSpPr>
        <p:spPr>
          <a:xfrm>
            <a:off x="1214974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7169" y="4574369"/>
            <a:ext cx="2363768" cy="22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撰写毕业设计论文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9291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阶段五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67169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5307" y="3668352"/>
            <a:ext cx="2415630" cy="670560"/>
          </a:xfrm>
          <a:prstGeom prst="rect">
            <a:avLst/>
          </a:prstGeom>
          <a:noFill/>
          <a:ln>
            <a:noFill/>
          </a:ln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2018.4.21 - 2018.5.15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5967" y="2136812"/>
            <a:ext cx="798013" cy="718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0"/>
          <p:cNvSpPr/>
          <p:nvPr/>
        </p:nvSpPr>
        <p:spPr>
          <a:xfrm>
            <a:off x="3998923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1117" y="4574370"/>
            <a:ext cx="2363768" cy="46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毕业设计送评阅人审阅，做好答辩的准备工作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3239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阶段六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51117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9255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2018.5.16 - 2018.5.25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99916" y="2136812"/>
            <a:ext cx="798013" cy="718470"/>
          </a:xfrm>
          <a:prstGeom prst="ellipse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20"/>
          <p:cNvSpPr/>
          <p:nvPr/>
        </p:nvSpPr>
        <p:spPr>
          <a:xfrm>
            <a:off x="6686871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39066" y="4574370"/>
            <a:ext cx="2363768" cy="46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根据答辩意见进一步完善设计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1188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阶段七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339066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87204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2018.5.25 - 2018.6.1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287864" y="2136812"/>
            <a:ext cx="798013" cy="7184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20"/>
          <p:cNvSpPr/>
          <p:nvPr/>
        </p:nvSpPr>
        <p:spPr>
          <a:xfrm>
            <a:off x="9374820" y="1787632"/>
            <a:ext cx="2015963" cy="1416833"/>
          </a:xfrm>
          <a:custGeom>
            <a:avLst/>
            <a:gdLst/>
            <a:ahLst/>
            <a:cxnLst/>
            <a:rect l="l" t="t" r="r" b="b"/>
            <a:pathLst>
              <a:path w="1512169" h="1180421">
                <a:moveTo>
                  <a:pt x="921959" y="0"/>
                </a:moveTo>
                <a:lnTo>
                  <a:pt x="1512169" y="590211"/>
                </a:lnTo>
                <a:lnTo>
                  <a:pt x="921959" y="1180421"/>
                </a:lnTo>
                <a:lnTo>
                  <a:pt x="921959" y="1019229"/>
                </a:lnTo>
                <a:lnTo>
                  <a:pt x="0" y="1019229"/>
                </a:lnTo>
                <a:lnTo>
                  <a:pt x="0" y="927603"/>
                </a:lnTo>
                <a:cubicBezTo>
                  <a:pt x="186338" y="927603"/>
                  <a:pt x="337394" y="776547"/>
                  <a:pt x="337394" y="590210"/>
                </a:cubicBezTo>
                <a:cubicBezTo>
                  <a:pt x="337394" y="403873"/>
                  <a:pt x="186338" y="252817"/>
                  <a:pt x="0" y="252817"/>
                </a:cubicBezTo>
                <a:lnTo>
                  <a:pt x="0" y="161192"/>
                </a:lnTo>
                <a:lnTo>
                  <a:pt x="921959" y="16119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027015" y="4574370"/>
            <a:ext cx="2363768" cy="460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95"/>
              </a:lnSpc>
            </a:pP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上交纸质档案,上传定稿电子文档</a:t>
            </a:r>
            <a:endParaRPr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39137" y="2292868"/>
            <a:ext cx="1247976" cy="43942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阶段八</a:t>
            </a:r>
            <a:endParaRPr lang="zh-CN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027015" y="4310241"/>
            <a:ext cx="236376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75153" y="3668352"/>
            <a:ext cx="2415630" cy="670560"/>
          </a:xfrm>
          <a:prstGeom prst="rect">
            <a:avLst/>
          </a:prstGeom>
          <a:noFill/>
        </p:spPr>
        <p:txBody>
          <a:bodyPr wrap="square" lIns="117226" tIns="58613" rIns="117226" bIns="58613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2018.6.2 - 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2018.6.5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975813" y="2136812"/>
            <a:ext cx="798013" cy="71847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867169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1117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39066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027014" y="4310241"/>
            <a:ext cx="4739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 noChangeArrowheads="1"/>
          </p:cNvSpPr>
          <p:nvPr/>
        </p:nvSpPr>
        <p:spPr bwMode="auto">
          <a:xfrm>
            <a:off x="6506929" y="2327291"/>
            <a:ext cx="359884" cy="337513"/>
          </a:xfrm>
          <a:custGeom>
            <a:avLst/>
            <a:gdLst>
              <a:gd name="T0" fmla="*/ 1661596 w 1354137"/>
              <a:gd name="T1" fmla="*/ 0 h 1411287"/>
              <a:gd name="T2" fmla="*/ 1755001 w 1354137"/>
              <a:gd name="T3" fmla="*/ 311572 h 1411287"/>
              <a:gd name="T4" fmla="*/ 92982 w 1354137"/>
              <a:gd name="T5" fmla="*/ 807857 h 1411287"/>
              <a:gd name="T6" fmla="*/ 1827857 w 1354137"/>
              <a:gd name="T7" fmla="*/ 807857 h 1411287"/>
              <a:gd name="T8" fmla="*/ 1827857 w 1354137"/>
              <a:gd name="T9" fmla="*/ 1905000 h 1411287"/>
              <a:gd name="T10" fmla="*/ 92142 w 1354137"/>
              <a:gd name="T11" fmla="*/ 1905000 h 1411287"/>
              <a:gd name="T12" fmla="*/ 92142 w 1354137"/>
              <a:gd name="T13" fmla="*/ 807857 h 1411287"/>
              <a:gd name="T14" fmla="*/ 92978 w 1354137"/>
              <a:gd name="T15" fmla="*/ 807857 h 1411287"/>
              <a:gd name="T16" fmla="*/ 0 w 1354137"/>
              <a:gd name="T17" fmla="*/ 495858 h 1411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54137" h="1411287">
                <a:moveTo>
                  <a:pt x="1230965" y="0"/>
                </a:moveTo>
                <a:lnTo>
                  <a:pt x="1300163" y="230823"/>
                </a:lnTo>
                <a:lnTo>
                  <a:pt x="68884" y="598487"/>
                </a:lnTo>
                <a:lnTo>
                  <a:pt x="1354137" y="598487"/>
                </a:lnTo>
                <a:lnTo>
                  <a:pt x="1354137" y="1411287"/>
                </a:lnTo>
                <a:lnTo>
                  <a:pt x="68262" y="1411287"/>
                </a:lnTo>
                <a:lnTo>
                  <a:pt x="68262" y="598487"/>
                </a:lnTo>
                <a:lnTo>
                  <a:pt x="68881" y="598487"/>
                </a:lnTo>
                <a:lnTo>
                  <a:pt x="0" y="367348"/>
                </a:lnTo>
                <a:lnTo>
                  <a:pt x="12309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923040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2" name="KSO_Shape"/>
          <p:cNvSpPr/>
          <p:nvPr/>
        </p:nvSpPr>
        <p:spPr bwMode="auto">
          <a:xfrm>
            <a:off x="1002675" y="2390922"/>
            <a:ext cx="424598" cy="210250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KSO_Shape"/>
          <p:cNvSpPr/>
          <p:nvPr/>
        </p:nvSpPr>
        <p:spPr bwMode="auto">
          <a:xfrm>
            <a:off x="9162521" y="2368622"/>
            <a:ext cx="424598" cy="254850"/>
          </a:xfrm>
          <a:custGeom>
            <a:avLst/>
            <a:gdLst>
              <a:gd name="T0" fmla="*/ 1006919 w 1450975"/>
              <a:gd name="T1" fmla="*/ 486464 h 968375"/>
              <a:gd name="T2" fmla="*/ 1058912 w 1450975"/>
              <a:gd name="T3" fmla="*/ 517972 h 968375"/>
              <a:gd name="T4" fmla="*/ 1095306 w 1450975"/>
              <a:gd name="T5" fmla="*/ 566445 h 968375"/>
              <a:gd name="T6" fmla="*/ 1110903 w 1450975"/>
              <a:gd name="T7" fmla="*/ 626690 h 968375"/>
              <a:gd name="T8" fmla="*/ 1101198 w 1450975"/>
              <a:gd name="T9" fmla="*/ 689359 h 968375"/>
              <a:gd name="T10" fmla="*/ 1069657 w 1450975"/>
              <a:gd name="T11" fmla="*/ 741293 h 968375"/>
              <a:gd name="T12" fmla="*/ 1021130 w 1450975"/>
              <a:gd name="T13" fmla="*/ 777649 h 968375"/>
              <a:gd name="T14" fmla="*/ 960819 w 1450975"/>
              <a:gd name="T15" fmla="*/ 793229 h 968375"/>
              <a:gd name="T16" fmla="*/ 898083 w 1450975"/>
              <a:gd name="T17" fmla="*/ 783534 h 968375"/>
              <a:gd name="T18" fmla="*/ 846091 w 1450975"/>
              <a:gd name="T19" fmla="*/ 752028 h 968375"/>
              <a:gd name="T20" fmla="*/ 809695 w 1450975"/>
              <a:gd name="T21" fmla="*/ 703900 h 968375"/>
              <a:gd name="T22" fmla="*/ 794098 w 1450975"/>
              <a:gd name="T23" fmla="*/ 643309 h 968375"/>
              <a:gd name="T24" fmla="*/ 803803 w 1450975"/>
              <a:gd name="T25" fmla="*/ 580986 h 968375"/>
              <a:gd name="T26" fmla="*/ 835346 w 1450975"/>
              <a:gd name="T27" fmla="*/ 528706 h 968375"/>
              <a:gd name="T28" fmla="*/ 883871 w 1450975"/>
              <a:gd name="T29" fmla="*/ 492350 h 968375"/>
              <a:gd name="T30" fmla="*/ 944182 w 1450975"/>
              <a:gd name="T31" fmla="*/ 477116 h 968375"/>
              <a:gd name="T32" fmla="*/ 892405 w 1450975"/>
              <a:gd name="T33" fmla="*/ 242814 h 968375"/>
              <a:gd name="T34" fmla="*/ 816330 w 1450975"/>
              <a:gd name="T35" fmla="*/ 262615 h 968375"/>
              <a:gd name="T36" fmla="*/ 685717 w 1450975"/>
              <a:gd name="T37" fmla="*/ 341469 h 968375"/>
              <a:gd name="T38" fmla="*/ 595052 w 1450975"/>
              <a:gd name="T39" fmla="*/ 463050 h 968375"/>
              <a:gd name="T40" fmla="*/ 563789 w 1450975"/>
              <a:gd name="T41" fmla="*/ 555104 h 968375"/>
              <a:gd name="T42" fmla="*/ 555798 w 1450975"/>
              <a:gd name="T43" fmla="*/ 635001 h 968375"/>
              <a:gd name="T44" fmla="*/ 563789 w 1450975"/>
              <a:gd name="T45" fmla="*/ 715243 h 968375"/>
              <a:gd name="T46" fmla="*/ 595052 w 1450975"/>
              <a:gd name="T47" fmla="*/ 807298 h 968375"/>
              <a:gd name="T48" fmla="*/ 685717 w 1450975"/>
              <a:gd name="T49" fmla="*/ 928879 h 968375"/>
              <a:gd name="T50" fmla="*/ 816330 w 1450975"/>
              <a:gd name="T51" fmla="*/ 1007732 h 968375"/>
              <a:gd name="T52" fmla="*/ 892405 w 1450975"/>
              <a:gd name="T53" fmla="*/ 1027533 h 968375"/>
              <a:gd name="T54" fmla="*/ 972995 w 1450975"/>
              <a:gd name="T55" fmla="*/ 1031355 h 968375"/>
              <a:gd name="T56" fmla="*/ 1051502 w 1450975"/>
              <a:gd name="T57" fmla="*/ 1019544 h 968375"/>
              <a:gd name="T58" fmla="*/ 1158494 w 1450975"/>
              <a:gd name="T59" fmla="*/ 974732 h 968375"/>
              <a:gd name="T60" fmla="*/ 1270695 w 1450975"/>
              <a:gd name="T61" fmla="*/ 872605 h 968375"/>
              <a:gd name="T62" fmla="*/ 1331485 w 1450975"/>
              <a:gd name="T63" fmla="*/ 753107 h 968375"/>
              <a:gd name="T64" fmla="*/ 1347465 w 1450975"/>
              <a:gd name="T65" fmla="*/ 675643 h 968375"/>
              <a:gd name="T66" fmla="*/ 1347465 w 1450975"/>
              <a:gd name="T67" fmla="*/ 594358 h 968375"/>
              <a:gd name="T68" fmla="*/ 1331485 w 1450975"/>
              <a:gd name="T69" fmla="*/ 517241 h 968375"/>
              <a:gd name="T70" fmla="*/ 1270695 w 1450975"/>
              <a:gd name="T71" fmla="*/ 397743 h 968375"/>
              <a:gd name="T72" fmla="*/ 1158494 w 1450975"/>
              <a:gd name="T73" fmla="*/ 295616 h 968375"/>
              <a:gd name="T74" fmla="*/ 1051502 w 1450975"/>
              <a:gd name="T75" fmla="*/ 250804 h 968375"/>
              <a:gd name="T76" fmla="*/ 972995 w 1450975"/>
              <a:gd name="T77" fmla="*/ 238994 h 968375"/>
              <a:gd name="T78" fmla="*/ 1074081 w 1450975"/>
              <a:gd name="T79" fmla="*/ 11116 h 968375"/>
              <a:gd name="T80" fmla="*/ 1258189 w 1450975"/>
              <a:gd name="T81" fmla="*/ 68085 h 968375"/>
              <a:gd name="T82" fmla="*/ 1426666 w 1450975"/>
              <a:gd name="T83" fmla="*/ 160487 h 968375"/>
              <a:gd name="T84" fmla="*/ 1576037 w 1450975"/>
              <a:gd name="T85" fmla="*/ 273036 h 968375"/>
              <a:gd name="T86" fmla="*/ 1742429 w 1450975"/>
              <a:gd name="T87" fmla="*/ 434218 h 968375"/>
              <a:gd name="T88" fmla="*/ 1885548 w 1450975"/>
              <a:gd name="T89" fmla="*/ 607906 h 968375"/>
              <a:gd name="T90" fmla="*/ 1829967 w 1450975"/>
              <a:gd name="T91" fmla="*/ 734349 h 968375"/>
              <a:gd name="T92" fmla="*/ 1642039 w 1450975"/>
              <a:gd name="T93" fmla="*/ 937911 h 968375"/>
              <a:gd name="T94" fmla="*/ 1503782 w 1450975"/>
              <a:gd name="T95" fmla="*/ 1054976 h 968375"/>
              <a:gd name="T96" fmla="*/ 1344685 w 1450975"/>
              <a:gd name="T97" fmla="*/ 1159536 h 968375"/>
              <a:gd name="T98" fmla="*/ 1167525 w 1450975"/>
              <a:gd name="T99" fmla="*/ 1235958 h 968375"/>
              <a:gd name="T100" fmla="*/ 977164 w 1450975"/>
              <a:gd name="T101" fmla="*/ 1269652 h 968375"/>
              <a:gd name="T102" fmla="*/ 783676 w 1450975"/>
              <a:gd name="T103" fmla="*/ 1248810 h 968375"/>
              <a:gd name="T104" fmla="*/ 603389 w 1450975"/>
              <a:gd name="T105" fmla="*/ 1182114 h 968375"/>
              <a:gd name="T106" fmla="*/ 439081 w 1450975"/>
              <a:gd name="T107" fmla="*/ 1083113 h 968375"/>
              <a:gd name="T108" fmla="*/ 295616 w 1450975"/>
              <a:gd name="T109" fmla="*/ 967437 h 968375"/>
              <a:gd name="T110" fmla="*/ 114981 w 1450975"/>
              <a:gd name="T111" fmla="*/ 782635 h 968375"/>
              <a:gd name="T112" fmla="*/ 0 w 1450975"/>
              <a:gd name="T113" fmla="*/ 635001 h 968375"/>
              <a:gd name="T114" fmla="*/ 114981 w 1450975"/>
              <a:gd name="T115" fmla="*/ 487714 h 968375"/>
              <a:gd name="T116" fmla="*/ 295616 w 1450975"/>
              <a:gd name="T117" fmla="*/ 302563 h 968375"/>
              <a:gd name="T118" fmla="*/ 439081 w 1450975"/>
              <a:gd name="T119" fmla="*/ 187235 h 968375"/>
              <a:gd name="T120" fmla="*/ 603389 w 1450975"/>
              <a:gd name="T121" fmla="*/ 88233 h 968375"/>
              <a:gd name="T122" fmla="*/ 783676 w 1450975"/>
              <a:gd name="T123" fmla="*/ 21190 h 9683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0975" h="968375">
                <a:moveTo>
                  <a:pt x="725752" y="363537"/>
                </a:moveTo>
                <a:lnTo>
                  <a:pt x="731824" y="363801"/>
                </a:lnTo>
                <a:lnTo>
                  <a:pt x="737896" y="364065"/>
                </a:lnTo>
                <a:lnTo>
                  <a:pt x="743969" y="365121"/>
                </a:lnTo>
                <a:lnTo>
                  <a:pt x="749777" y="365913"/>
                </a:lnTo>
                <a:lnTo>
                  <a:pt x="755849" y="367497"/>
                </a:lnTo>
                <a:lnTo>
                  <a:pt x="761129" y="369081"/>
                </a:lnTo>
                <a:lnTo>
                  <a:pt x="766937" y="370929"/>
                </a:lnTo>
                <a:lnTo>
                  <a:pt x="772481" y="373041"/>
                </a:lnTo>
                <a:lnTo>
                  <a:pt x="777761" y="375417"/>
                </a:lnTo>
                <a:lnTo>
                  <a:pt x="783041" y="378057"/>
                </a:lnTo>
                <a:lnTo>
                  <a:pt x="788057" y="381225"/>
                </a:lnTo>
                <a:lnTo>
                  <a:pt x="792809" y="384129"/>
                </a:lnTo>
                <a:lnTo>
                  <a:pt x="797825" y="387562"/>
                </a:lnTo>
                <a:lnTo>
                  <a:pt x="802314" y="391258"/>
                </a:lnTo>
                <a:lnTo>
                  <a:pt x="806538" y="394954"/>
                </a:lnTo>
                <a:lnTo>
                  <a:pt x="810762" y="398914"/>
                </a:lnTo>
                <a:lnTo>
                  <a:pt x="814722" y="403138"/>
                </a:lnTo>
                <a:lnTo>
                  <a:pt x="818682" y="407626"/>
                </a:lnTo>
                <a:lnTo>
                  <a:pt x="822114" y="412114"/>
                </a:lnTo>
                <a:lnTo>
                  <a:pt x="825546" y="416866"/>
                </a:lnTo>
                <a:lnTo>
                  <a:pt x="828714" y="421618"/>
                </a:lnTo>
                <a:lnTo>
                  <a:pt x="831618" y="426898"/>
                </a:lnTo>
                <a:lnTo>
                  <a:pt x="834258" y="431914"/>
                </a:lnTo>
                <a:lnTo>
                  <a:pt x="836634" y="437458"/>
                </a:lnTo>
                <a:lnTo>
                  <a:pt x="838746" y="443002"/>
                </a:lnTo>
                <a:lnTo>
                  <a:pt x="840594" y="448547"/>
                </a:lnTo>
                <a:lnTo>
                  <a:pt x="842442" y="454091"/>
                </a:lnTo>
                <a:lnTo>
                  <a:pt x="843762" y="459899"/>
                </a:lnTo>
                <a:lnTo>
                  <a:pt x="844818" y="465707"/>
                </a:lnTo>
                <a:lnTo>
                  <a:pt x="845610" y="471779"/>
                </a:lnTo>
                <a:lnTo>
                  <a:pt x="846138" y="477851"/>
                </a:lnTo>
                <a:lnTo>
                  <a:pt x="846138" y="484187"/>
                </a:lnTo>
                <a:lnTo>
                  <a:pt x="846138" y="490523"/>
                </a:lnTo>
                <a:lnTo>
                  <a:pt x="845610" y="496595"/>
                </a:lnTo>
                <a:lnTo>
                  <a:pt x="844818" y="502667"/>
                </a:lnTo>
                <a:lnTo>
                  <a:pt x="843762" y="508740"/>
                </a:lnTo>
                <a:lnTo>
                  <a:pt x="842442" y="514548"/>
                </a:lnTo>
                <a:lnTo>
                  <a:pt x="840594" y="520092"/>
                </a:lnTo>
                <a:lnTo>
                  <a:pt x="838746" y="525636"/>
                </a:lnTo>
                <a:lnTo>
                  <a:pt x="836634" y="531180"/>
                </a:lnTo>
                <a:lnTo>
                  <a:pt x="834258" y="536724"/>
                </a:lnTo>
                <a:lnTo>
                  <a:pt x="831618" y="541740"/>
                </a:lnTo>
                <a:lnTo>
                  <a:pt x="828714" y="546756"/>
                </a:lnTo>
                <a:lnTo>
                  <a:pt x="825546" y="551772"/>
                </a:lnTo>
                <a:lnTo>
                  <a:pt x="822114" y="556524"/>
                </a:lnTo>
                <a:lnTo>
                  <a:pt x="818682" y="561012"/>
                </a:lnTo>
                <a:lnTo>
                  <a:pt x="814722" y="565236"/>
                </a:lnTo>
                <a:lnTo>
                  <a:pt x="810762" y="569461"/>
                </a:lnTo>
                <a:lnTo>
                  <a:pt x="806538" y="573421"/>
                </a:lnTo>
                <a:lnTo>
                  <a:pt x="802314" y="577381"/>
                </a:lnTo>
                <a:lnTo>
                  <a:pt x="797825" y="581077"/>
                </a:lnTo>
                <a:lnTo>
                  <a:pt x="792809" y="584509"/>
                </a:lnTo>
                <a:lnTo>
                  <a:pt x="788057" y="587413"/>
                </a:lnTo>
                <a:lnTo>
                  <a:pt x="783041" y="590581"/>
                </a:lnTo>
                <a:lnTo>
                  <a:pt x="777761" y="592957"/>
                </a:lnTo>
                <a:lnTo>
                  <a:pt x="772481" y="595333"/>
                </a:lnTo>
                <a:lnTo>
                  <a:pt x="766937" y="597445"/>
                </a:lnTo>
                <a:lnTo>
                  <a:pt x="761129" y="599557"/>
                </a:lnTo>
                <a:lnTo>
                  <a:pt x="755849" y="601141"/>
                </a:lnTo>
                <a:lnTo>
                  <a:pt x="749777" y="602461"/>
                </a:lnTo>
                <a:lnTo>
                  <a:pt x="743969" y="603517"/>
                </a:lnTo>
                <a:lnTo>
                  <a:pt x="737896" y="604045"/>
                </a:lnTo>
                <a:lnTo>
                  <a:pt x="731824" y="604837"/>
                </a:lnTo>
                <a:lnTo>
                  <a:pt x="725752" y="604837"/>
                </a:lnTo>
                <a:lnTo>
                  <a:pt x="719152" y="604837"/>
                </a:lnTo>
                <a:lnTo>
                  <a:pt x="713080" y="604045"/>
                </a:lnTo>
                <a:lnTo>
                  <a:pt x="707008" y="603517"/>
                </a:lnTo>
                <a:lnTo>
                  <a:pt x="701200" y="602461"/>
                </a:lnTo>
                <a:lnTo>
                  <a:pt x="695128" y="601141"/>
                </a:lnTo>
                <a:lnTo>
                  <a:pt x="689848" y="599557"/>
                </a:lnTo>
                <a:lnTo>
                  <a:pt x="684040" y="597445"/>
                </a:lnTo>
                <a:lnTo>
                  <a:pt x="678495" y="595333"/>
                </a:lnTo>
                <a:lnTo>
                  <a:pt x="673215" y="592957"/>
                </a:lnTo>
                <a:lnTo>
                  <a:pt x="668199" y="590581"/>
                </a:lnTo>
                <a:lnTo>
                  <a:pt x="662919" y="587413"/>
                </a:lnTo>
                <a:lnTo>
                  <a:pt x="658167" y="584509"/>
                </a:lnTo>
                <a:lnTo>
                  <a:pt x="653151" y="581077"/>
                </a:lnTo>
                <a:lnTo>
                  <a:pt x="648663" y="577381"/>
                </a:lnTo>
                <a:lnTo>
                  <a:pt x="644439" y="573421"/>
                </a:lnTo>
                <a:lnTo>
                  <a:pt x="640215" y="569461"/>
                </a:lnTo>
                <a:lnTo>
                  <a:pt x="636255" y="565236"/>
                </a:lnTo>
                <a:lnTo>
                  <a:pt x="632559" y="561012"/>
                </a:lnTo>
                <a:lnTo>
                  <a:pt x="628863" y="556524"/>
                </a:lnTo>
                <a:lnTo>
                  <a:pt x="625694" y="551772"/>
                </a:lnTo>
                <a:lnTo>
                  <a:pt x="622262" y="546756"/>
                </a:lnTo>
                <a:lnTo>
                  <a:pt x="619622" y="541740"/>
                </a:lnTo>
                <a:lnTo>
                  <a:pt x="616718" y="536724"/>
                </a:lnTo>
                <a:lnTo>
                  <a:pt x="614342" y="531180"/>
                </a:lnTo>
                <a:lnTo>
                  <a:pt x="612230" y="525636"/>
                </a:lnTo>
                <a:lnTo>
                  <a:pt x="610382" y="520092"/>
                </a:lnTo>
                <a:lnTo>
                  <a:pt x="608534" y="514548"/>
                </a:lnTo>
                <a:lnTo>
                  <a:pt x="607214" y="508740"/>
                </a:lnTo>
                <a:lnTo>
                  <a:pt x="606422" y="502667"/>
                </a:lnTo>
                <a:lnTo>
                  <a:pt x="605630" y="496595"/>
                </a:lnTo>
                <a:lnTo>
                  <a:pt x="604838" y="490523"/>
                </a:lnTo>
                <a:lnTo>
                  <a:pt x="604838" y="484187"/>
                </a:lnTo>
                <a:lnTo>
                  <a:pt x="604838" y="477851"/>
                </a:lnTo>
                <a:lnTo>
                  <a:pt x="605630" y="471779"/>
                </a:lnTo>
                <a:lnTo>
                  <a:pt x="606422" y="465707"/>
                </a:lnTo>
                <a:lnTo>
                  <a:pt x="607214" y="459899"/>
                </a:lnTo>
                <a:lnTo>
                  <a:pt x="608534" y="454091"/>
                </a:lnTo>
                <a:lnTo>
                  <a:pt x="610382" y="448547"/>
                </a:lnTo>
                <a:lnTo>
                  <a:pt x="612230" y="443002"/>
                </a:lnTo>
                <a:lnTo>
                  <a:pt x="614342" y="437458"/>
                </a:lnTo>
                <a:lnTo>
                  <a:pt x="616718" y="431914"/>
                </a:lnTo>
                <a:lnTo>
                  <a:pt x="619622" y="426898"/>
                </a:lnTo>
                <a:lnTo>
                  <a:pt x="622262" y="421618"/>
                </a:lnTo>
                <a:lnTo>
                  <a:pt x="625694" y="416866"/>
                </a:lnTo>
                <a:lnTo>
                  <a:pt x="628863" y="412114"/>
                </a:lnTo>
                <a:lnTo>
                  <a:pt x="632559" y="407626"/>
                </a:lnTo>
                <a:lnTo>
                  <a:pt x="636255" y="403138"/>
                </a:lnTo>
                <a:lnTo>
                  <a:pt x="640215" y="398914"/>
                </a:lnTo>
                <a:lnTo>
                  <a:pt x="644439" y="394954"/>
                </a:lnTo>
                <a:lnTo>
                  <a:pt x="648663" y="391258"/>
                </a:lnTo>
                <a:lnTo>
                  <a:pt x="653151" y="387562"/>
                </a:lnTo>
                <a:lnTo>
                  <a:pt x="658167" y="384129"/>
                </a:lnTo>
                <a:lnTo>
                  <a:pt x="662919" y="381225"/>
                </a:lnTo>
                <a:lnTo>
                  <a:pt x="668199" y="378057"/>
                </a:lnTo>
                <a:lnTo>
                  <a:pt x="673215" y="375417"/>
                </a:lnTo>
                <a:lnTo>
                  <a:pt x="678495" y="373041"/>
                </a:lnTo>
                <a:lnTo>
                  <a:pt x="684040" y="370929"/>
                </a:lnTo>
                <a:lnTo>
                  <a:pt x="689848" y="369081"/>
                </a:lnTo>
                <a:lnTo>
                  <a:pt x="695128" y="367497"/>
                </a:lnTo>
                <a:lnTo>
                  <a:pt x="701200" y="365913"/>
                </a:lnTo>
                <a:lnTo>
                  <a:pt x="707008" y="365121"/>
                </a:lnTo>
                <a:lnTo>
                  <a:pt x="713080" y="364065"/>
                </a:lnTo>
                <a:lnTo>
                  <a:pt x="719152" y="363801"/>
                </a:lnTo>
                <a:lnTo>
                  <a:pt x="725752" y="363537"/>
                </a:lnTo>
                <a:close/>
                <a:moveTo>
                  <a:pt x="725752" y="181438"/>
                </a:moveTo>
                <a:lnTo>
                  <a:pt x="717815" y="181968"/>
                </a:lnTo>
                <a:lnTo>
                  <a:pt x="710142" y="182233"/>
                </a:lnTo>
                <a:lnTo>
                  <a:pt x="702204" y="182497"/>
                </a:lnTo>
                <a:lnTo>
                  <a:pt x="694531" y="183292"/>
                </a:lnTo>
                <a:lnTo>
                  <a:pt x="686859" y="184087"/>
                </a:lnTo>
                <a:lnTo>
                  <a:pt x="679715" y="185146"/>
                </a:lnTo>
                <a:lnTo>
                  <a:pt x="672042" y="186471"/>
                </a:lnTo>
                <a:lnTo>
                  <a:pt x="664634" y="188060"/>
                </a:lnTo>
                <a:lnTo>
                  <a:pt x="657490" y="189384"/>
                </a:lnTo>
                <a:lnTo>
                  <a:pt x="650081" y="191238"/>
                </a:lnTo>
                <a:lnTo>
                  <a:pt x="642673" y="193092"/>
                </a:lnTo>
                <a:lnTo>
                  <a:pt x="635794" y="195211"/>
                </a:lnTo>
                <a:lnTo>
                  <a:pt x="628650" y="197595"/>
                </a:lnTo>
                <a:lnTo>
                  <a:pt x="621771" y="200244"/>
                </a:lnTo>
                <a:lnTo>
                  <a:pt x="608013" y="205276"/>
                </a:lnTo>
                <a:lnTo>
                  <a:pt x="594519" y="211369"/>
                </a:lnTo>
                <a:lnTo>
                  <a:pt x="581554" y="218255"/>
                </a:lnTo>
                <a:lnTo>
                  <a:pt x="568590" y="225407"/>
                </a:lnTo>
                <a:lnTo>
                  <a:pt x="556419" y="233353"/>
                </a:lnTo>
                <a:lnTo>
                  <a:pt x="544513" y="241564"/>
                </a:lnTo>
                <a:lnTo>
                  <a:pt x="533400" y="250835"/>
                </a:lnTo>
                <a:lnTo>
                  <a:pt x="522288" y="260370"/>
                </a:lnTo>
                <a:lnTo>
                  <a:pt x="511704" y="270435"/>
                </a:lnTo>
                <a:lnTo>
                  <a:pt x="501915" y="280765"/>
                </a:lnTo>
                <a:lnTo>
                  <a:pt x="492390" y="291625"/>
                </a:lnTo>
                <a:lnTo>
                  <a:pt x="483394" y="303279"/>
                </a:lnTo>
                <a:lnTo>
                  <a:pt x="474663" y="315199"/>
                </a:lnTo>
                <a:lnTo>
                  <a:pt x="467254" y="327383"/>
                </a:lnTo>
                <a:lnTo>
                  <a:pt x="459846" y="339832"/>
                </a:lnTo>
                <a:lnTo>
                  <a:pt x="453231" y="353076"/>
                </a:lnTo>
                <a:lnTo>
                  <a:pt x="447146" y="366584"/>
                </a:lnTo>
                <a:lnTo>
                  <a:pt x="441590" y="380357"/>
                </a:lnTo>
                <a:lnTo>
                  <a:pt x="439208" y="387244"/>
                </a:lnTo>
                <a:lnTo>
                  <a:pt x="437092" y="394396"/>
                </a:lnTo>
                <a:lnTo>
                  <a:pt x="434711" y="401282"/>
                </a:lnTo>
                <a:lnTo>
                  <a:pt x="432594" y="408699"/>
                </a:lnTo>
                <a:lnTo>
                  <a:pt x="430742" y="415850"/>
                </a:lnTo>
                <a:lnTo>
                  <a:pt x="429419" y="423267"/>
                </a:lnTo>
                <a:lnTo>
                  <a:pt x="428096" y="430683"/>
                </a:lnTo>
                <a:lnTo>
                  <a:pt x="426508" y="438100"/>
                </a:lnTo>
                <a:lnTo>
                  <a:pt x="425715" y="445781"/>
                </a:lnTo>
                <a:lnTo>
                  <a:pt x="424656" y="453198"/>
                </a:lnTo>
                <a:lnTo>
                  <a:pt x="424127" y="461144"/>
                </a:lnTo>
                <a:lnTo>
                  <a:pt x="423598" y="468825"/>
                </a:lnTo>
                <a:lnTo>
                  <a:pt x="423333" y="476506"/>
                </a:lnTo>
                <a:lnTo>
                  <a:pt x="423333" y="484188"/>
                </a:lnTo>
                <a:lnTo>
                  <a:pt x="423333" y="491869"/>
                </a:lnTo>
                <a:lnTo>
                  <a:pt x="423598" y="499815"/>
                </a:lnTo>
                <a:lnTo>
                  <a:pt x="424127" y="507496"/>
                </a:lnTo>
                <a:lnTo>
                  <a:pt x="424656" y="515178"/>
                </a:lnTo>
                <a:lnTo>
                  <a:pt x="425715" y="522859"/>
                </a:lnTo>
                <a:lnTo>
                  <a:pt x="426508" y="530276"/>
                </a:lnTo>
                <a:lnTo>
                  <a:pt x="428096" y="537692"/>
                </a:lnTo>
                <a:lnTo>
                  <a:pt x="429419" y="545373"/>
                </a:lnTo>
                <a:lnTo>
                  <a:pt x="430742" y="552790"/>
                </a:lnTo>
                <a:lnTo>
                  <a:pt x="432594" y="559941"/>
                </a:lnTo>
                <a:lnTo>
                  <a:pt x="434711" y="567093"/>
                </a:lnTo>
                <a:lnTo>
                  <a:pt x="437092" y="574244"/>
                </a:lnTo>
                <a:lnTo>
                  <a:pt x="439208" y="581396"/>
                </a:lnTo>
                <a:lnTo>
                  <a:pt x="441590" y="588283"/>
                </a:lnTo>
                <a:lnTo>
                  <a:pt x="447146" y="602056"/>
                </a:lnTo>
                <a:lnTo>
                  <a:pt x="453231" y="615565"/>
                </a:lnTo>
                <a:lnTo>
                  <a:pt x="459846" y="628278"/>
                </a:lnTo>
                <a:lnTo>
                  <a:pt x="467254" y="641257"/>
                </a:lnTo>
                <a:lnTo>
                  <a:pt x="474663" y="653441"/>
                </a:lnTo>
                <a:lnTo>
                  <a:pt x="483394" y="665361"/>
                </a:lnTo>
                <a:lnTo>
                  <a:pt x="492390" y="676485"/>
                </a:lnTo>
                <a:lnTo>
                  <a:pt x="501915" y="687610"/>
                </a:lnTo>
                <a:lnTo>
                  <a:pt x="511704" y="698205"/>
                </a:lnTo>
                <a:lnTo>
                  <a:pt x="522288" y="708270"/>
                </a:lnTo>
                <a:lnTo>
                  <a:pt x="533400" y="717805"/>
                </a:lnTo>
                <a:lnTo>
                  <a:pt x="544513" y="726546"/>
                </a:lnTo>
                <a:lnTo>
                  <a:pt x="556419" y="735287"/>
                </a:lnTo>
                <a:lnTo>
                  <a:pt x="568590" y="743233"/>
                </a:lnTo>
                <a:lnTo>
                  <a:pt x="581554" y="750385"/>
                </a:lnTo>
                <a:lnTo>
                  <a:pt x="594519" y="757272"/>
                </a:lnTo>
                <a:lnTo>
                  <a:pt x="608013" y="763099"/>
                </a:lnTo>
                <a:lnTo>
                  <a:pt x="621771" y="768396"/>
                </a:lnTo>
                <a:lnTo>
                  <a:pt x="628650" y="770780"/>
                </a:lnTo>
                <a:lnTo>
                  <a:pt x="635794" y="773429"/>
                </a:lnTo>
                <a:lnTo>
                  <a:pt x="642673" y="775548"/>
                </a:lnTo>
                <a:lnTo>
                  <a:pt x="650081" y="777402"/>
                </a:lnTo>
                <a:lnTo>
                  <a:pt x="657490" y="779256"/>
                </a:lnTo>
                <a:lnTo>
                  <a:pt x="664634" y="780580"/>
                </a:lnTo>
                <a:lnTo>
                  <a:pt x="672042" y="782170"/>
                </a:lnTo>
                <a:lnTo>
                  <a:pt x="679715" y="783494"/>
                </a:lnTo>
                <a:lnTo>
                  <a:pt x="686859" y="784289"/>
                </a:lnTo>
                <a:lnTo>
                  <a:pt x="694531" y="785348"/>
                </a:lnTo>
                <a:lnTo>
                  <a:pt x="702204" y="785878"/>
                </a:lnTo>
                <a:lnTo>
                  <a:pt x="710142" y="786408"/>
                </a:lnTo>
                <a:lnTo>
                  <a:pt x="717815" y="786672"/>
                </a:lnTo>
                <a:lnTo>
                  <a:pt x="725752" y="786672"/>
                </a:lnTo>
                <a:lnTo>
                  <a:pt x="733161" y="786672"/>
                </a:lnTo>
                <a:lnTo>
                  <a:pt x="741098" y="786408"/>
                </a:lnTo>
                <a:lnTo>
                  <a:pt x="748771" y="785878"/>
                </a:lnTo>
                <a:lnTo>
                  <a:pt x="756444" y="785348"/>
                </a:lnTo>
                <a:lnTo>
                  <a:pt x="764117" y="784289"/>
                </a:lnTo>
                <a:lnTo>
                  <a:pt x="771790" y="783494"/>
                </a:lnTo>
                <a:lnTo>
                  <a:pt x="778934" y="782170"/>
                </a:lnTo>
                <a:lnTo>
                  <a:pt x="786342" y="780580"/>
                </a:lnTo>
                <a:lnTo>
                  <a:pt x="793750" y="779256"/>
                </a:lnTo>
                <a:lnTo>
                  <a:pt x="800894" y="777402"/>
                </a:lnTo>
                <a:lnTo>
                  <a:pt x="808302" y="775548"/>
                </a:lnTo>
                <a:lnTo>
                  <a:pt x="815181" y="773429"/>
                </a:lnTo>
                <a:lnTo>
                  <a:pt x="822590" y="770780"/>
                </a:lnTo>
                <a:lnTo>
                  <a:pt x="829204" y="768396"/>
                </a:lnTo>
                <a:lnTo>
                  <a:pt x="842963" y="763099"/>
                </a:lnTo>
                <a:lnTo>
                  <a:pt x="856456" y="757272"/>
                </a:lnTo>
                <a:lnTo>
                  <a:pt x="869421" y="750385"/>
                </a:lnTo>
                <a:lnTo>
                  <a:pt x="882386" y="743233"/>
                </a:lnTo>
                <a:lnTo>
                  <a:pt x="894556" y="735287"/>
                </a:lnTo>
                <a:lnTo>
                  <a:pt x="906463" y="726546"/>
                </a:lnTo>
                <a:lnTo>
                  <a:pt x="917840" y="717805"/>
                </a:lnTo>
                <a:lnTo>
                  <a:pt x="928688" y="708270"/>
                </a:lnTo>
                <a:lnTo>
                  <a:pt x="939271" y="698205"/>
                </a:lnTo>
                <a:lnTo>
                  <a:pt x="949061" y="687610"/>
                </a:lnTo>
                <a:lnTo>
                  <a:pt x="958850" y="676485"/>
                </a:lnTo>
                <a:lnTo>
                  <a:pt x="967846" y="665361"/>
                </a:lnTo>
                <a:lnTo>
                  <a:pt x="976313" y="653441"/>
                </a:lnTo>
                <a:lnTo>
                  <a:pt x="984250" y="641257"/>
                </a:lnTo>
                <a:lnTo>
                  <a:pt x="991129" y="628278"/>
                </a:lnTo>
                <a:lnTo>
                  <a:pt x="998009" y="615565"/>
                </a:lnTo>
                <a:lnTo>
                  <a:pt x="1004094" y="602056"/>
                </a:lnTo>
                <a:lnTo>
                  <a:pt x="1009386" y="588283"/>
                </a:lnTo>
                <a:lnTo>
                  <a:pt x="1012031" y="581396"/>
                </a:lnTo>
                <a:lnTo>
                  <a:pt x="1014148" y="574244"/>
                </a:lnTo>
                <a:lnTo>
                  <a:pt x="1016265" y="567093"/>
                </a:lnTo>
                <a:lnTo>
                  <a:pt x="1018381" y="559941"/>
                </a:lnTo>
                <a:lnTo>
                  <a:pt x="1020234" y="552790"/>
                </a:lnTo>
                <a:lnTo>
                  <a:pt x="1021556" y="545373"/>
                </a:lnTo>
                <a:lnTo>
                  <a:pt x="1023144" y="537692"/>
                </a:lnTo>
                <a:lnTo>
                  <a:pt x="1024467" y="530276"/>
                </a:lnTo>
                <a:lnTo>
                  <a:pt x="1025261" y="522859"/>
                </a:lnTo>
                <a:lnTo>
                  <a:pt x="1026319" y="515178"/>
                </a:lnTo>
                <a:lnTo>
                  <a:pt x="1026848" y="507496"/>
                </a:lnTo>
                <a:lnTo>
                  <a:pt x="1027377" y="499815"/>
                </a:lnTo>
                <a:lnTo>
                  <a:pt x="1027642" y="491869"/>
                </a:lnTo>
                <a:lnTo>
                  <a:pt x="1027642" y="484188"/>
                </a:lnTo>
                <a:lnTo>
                  <a:pt x="1027642" y="476506"/>
                </a:lnTo>
                <a:lnTo>
                  <a:pt x="1027377" y="468825"/>
                </a:lnTo>
                <a:lnTo>
                  <a:pt x="1026848" y="461144"/>
                </a:lnTo>
                <a:lnTo>
                  <a:pt x="1026319" y="453198"/>
                </a:lnTo>
                <a:lnTo>
                  <a:pt x="1025261" y="445781"/>
                </a:lnTo>
                <a:lnTo>
                  <a:pt x="1024467" y="438100"/>
                </a:lnTo>
                <a:lnTo>
                  <a:pt x="1023144" y="430683"/>
                </a:lnTo>
                <a:lnTo>
                  <a:pt x="1021556" y="423267"/>
                </a:lnTo>
                <a:lnTo>
                  <a:pt x="1020234" y="415850"/>
                </a:lnTo>
                <a:lnTo>
                  <a:pt x="1018381" y="408699"/>
                </a:lnTo>
                <a:lnTo>
                  <a:pt x="1016265" y="401282"/>
                </a:lnTo>
                <a:lnTo>
                  <a:pt x="1014148" y="394396"/>
                </a:lnTo>
                <a:lnTo>
                  <a:pt x="1012031" y="387244"/>
                </a:lnTo>
                <a:lnTo>
                  <a:pt x="1009386" y="380357"/>
                </a:lnTo>
                <a:lnTo>
                  <a:pt x="1004094" y="366584"/>
                </a:lnTo>
                <a:lnTo>
                  <a:pt x="998009" y="353076"/>
                </a:lnTo>
                <a:lnTo>
                  <a:pt x="991129" y="339832"/>
                </a:lnTo>
                <a:lnTo>
                  <a:pt x="984250" y="327383"/>
                </a:lnTo>
                <a:lnTo>
                  <a:pt x="976313" y="315199"/>
                </a:lnTo>
                <a:lnTo>
                  <a:pt x="967846" y="303279"/>
                </a:lnTo>
                <a:lnTo>
                  <a:pt x="958850" y="291625"/>
                </a:lnTo>
                <a:lnTo>
                  <a:pt x="949061" y="280765"/>
                </a:lnTo>
                <a:lnTo>
                  <a:pt x="939271" y="270435"/>
                </a:lnTo>
                <a:lnTo>
                  <a:pt x="928688" y="260370"/>
                </a:lnTo>
                <a:lnTo>
                  <a:pt x="917840" y="250835"/>
                </a:lnTo>
                <a:lnTo>
                  <a:pt x="906463" y="241564"/>
                </a:lnTo>
                <a:lnTo>
                  <a:pt x="894556" y="233353"/>
                </a:lnTo>
                <a:lnTo>
                  <a:pt x="882386" y="225407"/>
                </a:lnTo>
                <a:lnTo>
                  <a:pt x="869421" y="218255"/>
                </a:lnTo>
                <a:lnTo>
                  <a:pt x="856456" y="211369"/>
                </a:lnTo>
                <a:lnTo>
                  <a:pt x="842963" y="205276"/>
                </a:lnTo>
                <a:lnTo>
                  <a:pt x="829204" y="200244"/>
                </a:lnTo>
                <a:lnTo>
                  <a:pt x="822590" y="197595"/>
                </a:lnTo>
                <a:lnTo>
                  <a:pt x="815181" y="195211"/>
                </a:lnTo>
                <a:lnTo>
                  <a:pt x="808302" y="193092"/>
                </a:lnTo>
                <a:lnTo>
                  <a:pt x="800894" y="191238"/>
                </a:lnTo>
                <a:lnTo>
                  <a:pt x="793750" y="189384"/>
                </a:lnTo>
                <a:lnTo>
                  <a:pt x="786342" y="188060"/>
                </a:lnTo>
                <a:lnTo>
                  <a:pt x="778934" y="186471"/>
                </a:lnTo>
                <a:lnTo>
                  <a:pt x="771790" y="185146"/>
                </a:lnTo>
                <a:lnTo>
                  <a:pt x="764117" y="184087"/>
                </a:lnTo>
                <a:lnTo>
                  <a:pt x="756444" y="183292"/>
                </a:lnTo>
                <a:lnTo>
                  <a:pt x="748771" y="182497"/>
                </a:lnTo>
                <a:lnTo>
                  <a:pt x="741098" y="182233"/>
                </a:lnTo>
                <a:lnTo>
                  <a:pt x="733161" y="181968"/>
                </a:lnTo>
                <a:lnTo>
                  <a:pt x="725752" y="181438"/>
                </a:lnTo>
                <a:close/>
                <a:moveTo>
                  <a:pt x="725752" y="0"/>
                </a:moveTo>
                <a:lnTo>
                  <a:pt x="744273" y="530"/>
                </a:lnTo>
                <a:lnTo>
                  <a:pt x="762794" y="1589"/>
                </a:lnTo>
                <a:lnTo>
                  <a:pt x="781579" y="3179"/>
                </a:lnTo>
                <a:lnTo>
                  <a:pt x="799836" y="5562"/>
                </a:lnTo>
                <a:lnTo>
                  <a:pt x="818092" y="8476"/>
                </a:lnTo>
                <a:lnTo>
                  <a:pt x="836084" y="12184"/>
                </a:lnTo>
                <a:lnTo>
                  <a:pt x="854075" y="16157"/>
                </a:lnTo>
                <a:lnTo>
                  <a:pt x="871802" y="20925"/>
                </a:lnTo>
                <a:lnTo>
                  <a:pt x="889265" y="26222"/>
                </a:lnTo>
                <a:lnTo>
                  <a:pt x="906727" y="32050"/>
                </a:lnTo>
                <a:lnTo>
                  <a:pt x="924190" y="38142"/>
                </a:lnTo>
                <a:lnTo>
                  <a:pt x="941123" y="44764"/>
                </a:lnTo>
                <a:lnTo>
                  <a:pt x="958321" y="51915"/>
                </a:lnTo>
                <a:lnTo>
                  <a:pt x="974990" y="59332"/>
                </a:lnTo>
                <a:lnTo>
                  <a:pt x="991394" y="67278"/>
                </a:lnTo>
                <a:lnTo>
                  <a:pt x="1008063" y="75754"/>
                </a:lnTo>
                <a:lnTo>
                  <a:pt x="1024202" y="84494"/>
                </a:lnTo>
                <a:lnTo>
                  <a:pt x="1040077" y="93235"/>
                </a:lnTo>
                <a:lnTo>
                  <a:pt x="1055688" y="102771"/>
                </a:lnTo>
                <a:lnTo>
                  <a:pt x="1071298" y="112306"/>
                </a:lnTo>
                <a:lnTo>
                  <a:pt x="1086644" y="122371"/>
                </a:lnTo>
                <a:lnTo>
                  <a:pt x="1101461" y="132436"/>
                </a:lnTo>
                <a:lnTo>
                  <a:pt x="1116542" y="142767"/>
                </a:lnTo>
                <a:lnTo>
                  <a:pt x="1131094" y="153097"/>
                </a:lnTo>
                <a:lnTo>
                  <a:pt x="1145381" y="164221"/>
                </a:lnTo>
                <a:lnTo>
                  <a:pt x="1159404" y="174816"/>
                </a:lnTo>
                <a:lnTo>
                  <a:pt x="1173427" y="185941"/>
                </a:lnTo>
                <a:lnTo>
                  <a:pt x="1186921" y="197065"/>
                </a:lnTo>
                <a:lnTo>
                  <a:pt x="1200415" y="208190"/>
                </a:lnTo>
                <a:lnTo>
                  <a:pt x="1213115" y="219315"/>
                </a:lnTo>
                <a:lnTo>
                  <a:pt x="1225815" y="230704"/>
                </a:lnTo>
                <a:lnTo>
                  <a:pt x="1238515" y="242359"/>
                </a:lnTo>
                <a:lnTo>
                  <a:pt x="1250686" y="253483"/>
                </a:lnTo>
                <a:lnTo>
                  <a:pt x="1262592" y="264873"/>
                </a:lnTo>
                <a:lnTo>
                  <a:pt x="1285346" y="287387"/>
                </a:lnTo>
                <a:lnTo>
                  <a:pt x="1306777" y="309372"/>
                </a:lnTo>
                <a:lnTo>
                  <a:pt x="1327150" y="331091"/>
                </a:lnTo>
                <a:lnTo>
                  <a:pt x="1345936" y="351751"/>
                </a:lnTo>
                <a:lnTo>
                  <a:pt x="1363398" y="371882"/>
                </a:lnTo>
                <a:lnTo>
                  <a:pt x="1379273" y="390952"/>
                </a:lnTo>
                <a:lnTo>
                  <a:pt x="1393825" y="408699"/>
                </a:lnTo>
                <a:lnTo>
                  <a:pt x="1407054" y="424856"/>
                </a:lnTo>
                <a:lnTo>
                  <a:pt x="1418167" y="439424"/>
                </a:lnTo>
                <a:lnTo>
                  <a:pt x="1427956" y="452668"/>
                </a:lnTo>
                <a:lnTo>
                  <a:pt x="1436159" y="463528"/>
                </a:lnTo>
                <a:lnTo>
                  <a:pt x="1447271" y="478890"/>
                </a:lnTo>
                <a:lnTo>
                  <a:pt x="1450975" y="484188"/>
                </a:lnTo>
                <a:lnTo>
                  <a:pt x="1447271" y="489750"/>
                </a:lnTo>
                <a:lnTo>
                  <a:pt x="1436159" y="505113"/>
                </a:lnTo>
                <a:lnTo>
                  <a:pt x="1427956" y="515972"/>
                </a:lnTo>
                <a:lnTo>
                  <a:pt x="1418167" y="528951"/>
                </a:lnTo>
                <a:lnTo>
                  <a:pt x="1407054" y="543519"/>
                </a:lnTo>
                <a:lnTo>
                  <a:pt x="1393825" y="559941"/>
                </a:lnTo>
                <a:lnTo>
                  <a:pt x="1379273" y="577688"/>
                </a:lnTo>
                <a:lnTo>
                  <a:pt x="1363398" y="596759"/>
                </a:lnTo>
                <a:lnTo>
                  <a:pt x="1345936" y="616359"/>
                </a:lnTo>
                <a:lnTo>
                  <a:pt x="1327150" y="637549"/>
                </a:lnTo>
                <a:lnTo>
                  <a:pt x="1306777" y="659269"/>
                </a:lnTo>
                <a:lnTo>
                  <a:pt x="1285346" y="681253"/>
                </a:lnTo>
                <a:lnTo>
                  <a:pt x="1262592" y="703767"/>
                </a:lnTo>
                <a:lnTo>
                  <a:pt x="1250686" y="715157"/>
                </a:lnTo>
                <a:lnTo>
                  <a:pt x="1238515" y="726281"/>
                </a:lnTo>
                <a:lnTo>
                  <a:pt x="1225815" y="737671"/>
                </a:lnTo>
                <a:lnTo>
                  <a:pt x="1213115" y="749060"/>
                </a:lnTo>
                <a:lnTo>
                  <a:pt x="1200415" y="760185"/>
                </a:lnTo>
                <a:lnTo>
                  <a:pt x="1186921" y="771575"/>
                </a:lnTo>
                <a:lnTo>
                  <a:pt x="1173427" y="782434"/>
                </a:lnTo>
                <a:lnTo>
                  <a:pt x="1159404" y="793824"/>
                </a:lnTo>
                <a:lnTo>
                  <a:pt x="1145381" y="804419"/>
                </a:lnTo>
                <a:lnTo>
                  <a:pt x="1131094" y="815279"/>
                </a:lnTo>
                <a:lnTo>
                  <a:pt x="1116542" y="825874"/>
                </a:lnTo>
                <a:lnTo>
                  <a:pt x="1101461" y="836204"/>
                </a:lnTo>
                <a:lnTo>
                  <a:pt x="1086644" y="846269"/>
                </a:lnTo>
                <a:lnTo>
                  <a:pt x="1071298" y="856069"/>
                </a:lnTo>
                <a:lnTo>
                  <a:pt x="1055688" y="865869"/>
                </a:lnTo>
                <a:lnTo>
                  <a:pt x="1040077" y="874875"/>
                </a:lnTo>
                <a:lnTo>
                  <a:pt x="1024202" y="884146"/>
                </a:lnTo>
                <a:lnTo>
                  <a:pt x="1008063" y="892622"/>
                </a:lnTo>
                <a:lnTo>
                  <a:pt x="991394" y="901362"/>
                </a:lnTo>
                <a:lnTo>
                  <a:pt x="974990" y="909044"/>
                </a:lnTo>
                <a:lnTo>
                  <a:pt x="958321" y="916460"/>
                </a:lnTo>
                <a:lnTo>
                  <a:pt x="941123" y="923877"/>
                </a:lnTo>
                <a:lnTo>
                  <a:pt x="924190" y="930498"/>
                </a:lnTo>
                <a:lnTo>
                  <a:pt x="906727" y="936590"/>
                </a:lnTo>
                <a:lnTo>
                  <a:pt x="889265" y="942418"/>
                </a:lnTo>
                <a:lnTo>
                  <a:pt x="871802" y="947715"/>
                </a:lnTo>
                <a:lnTo>
                  <a:pt x="854075" y="952218"/>
                </a:lnTo>
                <a:lnTo>
                  <a:pt x="836084" y="956456"/>
                </a:lnTo>
                <a:lnTo>
                  <a:pt x="818092" y="960164"/>
                </a:lnTo>
                <a:lnTo>
                  <a:pt x="799836" y="962813"/>
                </a:lnTo>
                <a:lnTo>
                  <a:pt x="781579" y="965462"/>
                </a:lnTo>
                <a:lnTo>
                  <a:pt x="762794" y="967051"/>
                </a:lnTo>
                <a:lnTo>
                  <a:pt x="744273" y="968110"/>
                </a:lnTo>
                <a:lnTo>
                  <a:pt x="725752" y="968375"/>
                </a:lnTo>
                <a:lnTo>
                  <a:pt x="706702" y="968110"/>
                </a:lnTo>
                <a:lnTo>
                  <a:pt x="688181" y="967051"/>
                </a:lnTo>
                <a:lnTo>
                  <a:pt x="669661" y="965462"/>
                </a:lnTo>
                <a:lnTo>
                  <a:pt x="651404" y="962813"/>
                </a:lnTo>
                <a:lnTo>
                  <a:pt x="633413" y="960164"/>
                </a:lnTo>
                <a:lnTo>
                  <a:pt x="614892" y="956456"/>
                </a:lnTo>
                <a:lnTo>
                  <a:pt x="596900" y="952218"/>
                </a:lnTo>
                <a:lnTo>
                  <a:pt x="579438" y="947715"/>
                </a:lnTo>
                <a:lnTo>
                  <a:pt x="561711" y="942418"/>
                </a:lnTo>
                <a:lnTo>
                  <a:pt x="544248" y="936590"/>
                </a:lnTo>
                <a:lnTo>
                  <a:pt x="526786" y="930498"/>
                </a:lnTo>
                <a:lnTo>
                  <a:pt x="509852" y="923877"/>
                </a:lnTo>
                <a:lnTo>
                  <a:pt x="492654" y="916460"/>
                </a:lnTo>
                <a:lnTo>
                  <a:pt x="475986" y="909044"/>
                </a:lnTo>
                <a:lnTo>
                  <a:pt x="459581" y="901362"/>
                </a:lnTo>
                <a:lnTo>
                  <a:pt x="443177" y="892622"/>
                </a:lnTo>
                <a:lnTo>
                  <a:pt x="426773" y="884146"/>
                </a:lnTo>
                <a:lnTo>
                  <a:pt x="411163" y="874875"/>
                </a:lnTo>
                <a:lnTo>
                  <a:pt x="395288" y="865869"/>
                </a:lnTo>
                <a:lnTo>
                  <a:pt x="379677" y="856069"/>
                </a:lnTo>
                <a:lnTo>
                  <a:pt x="364331" y="846269"/>
                </a:lnTo>
                <a:lnTo>
                  <a:pt x="349515" y="836204"/>
                </a:lnTo>
                <a:lnTo>
                  <a:pt x="334433" y="825874"/>
                </a:lnTo>
                <a:lnTo>
                  <a:pt x="319881" y="815279"/>
                </a:lnTo>
                <a:lnTo>
                  <a:pt x="305594" y="804419"/>
                </a:lnTo>
                <a:lnTo>
                  <a:pt x="291571" y="793824"/>
                </a:lnTo>
                <a:lnTo>
                  <a:pt x="277548" y="782434"/>
                </a:lnTo>
                <a:lnTo>
                  <a:pt x="264054" y="771575"/>
                </a:lnTo>
                <a:lnTo>
                  <a:pt x="250825" y="760185"/>
                </a:lnTo>
                <a:lnTo>
                  <a:pt x="237861" y="749060"/>
                </a:lnTo>
                <a:lnTo>
                  <a:pt x="225161" y="737671"/>
                </a:lnTo>
                <a:lnTo>
                  <a:pt x="212461" y="726281"/>
                </a:lnTo>
                <a:lnTo>
                  <a:pt x="200290" y="715157"/>
                </a:lnTo>
                <a:lnTo>
                  <a:pt x="188383" y="703767"/>
                </a:lnTo>
                <a:lnTo>
                  <a:pt x="165629" y="681253"/>
                </a:lnTo>
                <a:lnTo>
                  <a:pt x="144198" y="659269"/>
                </a:lnTo>
                <a:lnTo>
                  <a:pt x="123825" y="637549"/>
                </a:lnTo>
                <a:lnTo>
                  <a:pt x="105040" y="616359"/>
                </a:lnTo>
                <a:lnTo>
                  <a:pt x="87577" y="596759"/>
                </a:lnTo>
                <a:lnTo>
                  <a:pt x="71702" y="577688"/>
                </a:lnTo>
                <a:lnTo>
                  <a:pt x="57150" y="559941"/>
                </a:lnTo>
                <a:lnTo>
                  <a:pt x="43921" y="543519"/>
                </a:lnTo>
                <a:lnTo>
                  <a:pt x="32808" y="528951"/>
                </a:lnTo>
                <a:lnTo>
                  <a:pt x="23019" y="515972"/>
                </a:lnTo>
                <a:lnTo>
                  <a:pt x="14817" y="505113"/>
                </a:lnTo>
                <a:lnTo>
                  <a:pt x="3704" y="489750"/>
                </a:lnTo>
                <a:lnTo>
                  <a:pt x="0" y="484188"/>
                </a:lnTo>
                <a:lnTo>
                  <a:pt x="3704" y="478890"/>
                </a:lnTo>
                <a:lnTo>
                  <a:pt x="14817" y="463528"/>
                </a:lnTo>
                <a:lnTo>
                  <a:pt x="23019" y="452668"/>
                </a:lnTo>
                <a:lnTo>
                  <a:pt x="32808" y="439424"/>
                </a:lnTo>
                <a:lnTo>
                  <a:pt x="43921" y="424856"/>
                </a:lnTo>
                <a:lnTo>
                  <a:pt x="57150" y="408699"/>
                </a:lnTo>
                <a:lnTo>
                  <a:pt x="71702" y="390952"/>
                </a:lnTo>
                <a:lnTo>
                  <a:pt x="87577" y="371882"/>
                </a:lnTo>
                <a:lnTo>
                  <a:pt x="105040" y="351751"/>
                </a:lnTo>
                <a:lnTo>
                  <a:pt x="123825" y="331091"/>
                </a:lnTo>
                <a:lnTo>
                  <a:pt x="144198" y="309372"/>
                </a:lnTo>
                <a:lnTo>
                  <a:pt x="165629" y="287387"/>
                </a:lnTo>
                <a:lnTo>
                  <a:pt x="188383" y="264873"/>
                </a:lnTo>
                <a:lnTo>
                  <a:pt x="200290" y="253483"/>
                </a:lnTo>
                <a:lnTo>
                  <a:pt x="212461" y="242359"/>
                </a:lnTo>
                <a:lnTo>
                  <a:pt x="225161" y="230704"/>
                </a:lnTo>
                <a:lnTo>
                  <a:pt x="237861" y="219315"/>
                </a:lnTo>
                <a:lnTo>
                  <a:pt x="250825" y="208190"/>
                </a:lnTo>
                <a:lnTo>
                  <a:pt x="264054" y="197065"/>
                </a:lnTo>
                <a:lnTo>
                  <a:pt x="277548" y="185941"/>
                </a:lnTo>
                <a:lnTo>
                  <a:pt x="291571" y="174816"/>
                </a:lnTo>
                <a:lnTo>
                  <a:pt x="305594" y="164221"/>
                </a:lnTo>
                <a:lnTo>
                  <a:pt x="319881" y="153097"/>
                </a:lnTo>
                <a:lnTo>
                  <a:pt x="334433" y="142767"/>
                </a:lnTo>
                <a:lnTo>
                  <a:pt x="349515" y="132436"/>
                </a:lnTo>
                <a:lnTo>
                  <a:pt x="364331" y="122371"/>
                </a:lnTo>
                <a:lnTo>
                  <a:pt x="379677" y="112306"/>
                </a:lnTo>
                <a:lnTo>
                  <a:pt x="395288" y="102771"/>
                </a:lnTo>
                <a:lnTo>
                  <a:pt x="411163" y="93235"/>
                </a:lnTo>
                <a:lnTo>
                  <a:pt x="426773" y="84494"/>
                </a:lnTo>
                <a:lnTo>
                  <a:pt x="443177" y="75754"/>
                </a:lnTo>
                <a:lnTo>
                  <a:pt x="459581" y="67278"/>
                </a:lnTo>
                <a:lnTo>
                  <a:pt x="475986" y="59332"/>
                </a:lnTo>
                <a:lnTo>
                  <a:pt x="492654" y="51915"/>
                </a:lnTo>
                <a:lnTo>
                  <a:pt x="509852" y="44764"/>
                </a:lnTo>
                <a:lnTo>
                  <a:pt x="526786" y="38142"/>
                </a:lnTo>
                <a:lnTo>
                  <a:pt x="544248" y="32050"/>
                </a:lnTo>
                <a:lnTo>
                  <a:pt x="561711" y="26222"/>
                </a:lnTo>
                <a:lnTo>
                  <a:pt x="579438" y="20925"/>
                </a:lnTo>
                <a:lnTo>
                  <a:pt x="596900" y="16157"/>
                </a:lnTo>
                <a:lnTo>
                  <a:pt x="614892" y="12184"/>
                </a:lnTo>
                <a:lnTo>
                  <a:pt x="633413" y="8476"/>
                </a:lnTo>
                <a:lnTo>
                  <a:pt x="651404" y="5562"/>
                </a:lnTo>
                <a:lnTo>
                  <a:pt x="669661" y="3179"/>
                </a:lnTo>
                <a:lnTo>
                  <a:pt x="688181" y="1589"/>
                </a:lnTo>
                <a:lnTo>
                  <a:pt x="706702" y="530"/>
                </a:lnTo>
                <a:lnTo>
                  <a:pt x="7257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4" name="KSO_Shape"/>
          <p:cNvSpPr/>
          <p:nvPr/>
        </p:nvSpPr>
        <p:spPr bwMode="auto">
          <a:xfrm>
            <a:off x="3820184" y="2289426"/>
            <a:ext cx="401540" cy="398000"/>
          </a:xfrm>
          <a:custGeom>
            <a:avLst/>
            <a:gdLst>
              <a:gd name="T0" fmla="*/ 1478682 w 5929"/>
              <a:gd name="T1" fmla="*/ 292493 h 6526"/>
              <a:gd name="T2" fmla="*/ 1443934 w 5929"/>
              <a:gd name="T3" fmla="*/ 257756 h 6526"/>
              <a:gd name="T4" fmla="*/ 395074 w 5929"/>
              <a:gd name="T5" fmla="*/ 34445 h 6526"/>
              <a:gd name="T6" fmla="*/ 274187 w 5929"/>
              <a:gd name="T7" fmla="*/ 203169 h 6526"/>
              <a:gd name="T8" fmla="*/ 195931 w 5929"/>
              <a:gd name="T9" fmla="*/ 389115 h 6526"/>
              <a:gd name="T10" fmla="*/ 160307 w 5929"/>
              <a:gd name="T11" fmla="*/ 585570 h 6526"/>
              <a:gd name="T12" fmla="*/ 167315 w 5929"/>
              <a:gd name="T13" fmla="*/ 784068 h 6526"/>
              <a:gd name="T14" fmla="*/ 217247 w 5929"/>
              <a:gd name="T15" fmla="*/ 977896 h 6526"/>
              <a:gd name="T16" fmla="*/ 309811 w 5929"/>
              <a:gd name="T17" fmla="*/ 1158880 h 6526"/>
              <a:gd name="T18" fmla="*/ 427778 w 5929"/>
              <a:gd name="T19" fmla="*/ 1303667 h 6526"/>
              <a:gd name="T20" fmla="*/ 591882 w 5929"/>
              <a:gd name="T21" fmla="*/ 1434150 h 6526"/>
              <a:gd name="T22" fmla="*/ 774673 w 5929"/>
              <a:gd name="T23" fmla="*/ 1521723 h 6526"/>
              <a:gd name="T24" fmla="*/ 969436 w 5929"/>
              <a:gd name="T25" fmla="*/ 1566677 h 6526"/>
              <a:gd name="T26" fmla="*/ 1167995 w 5929"/>
              <a:gd name="T27" fmla="*/ 1569012 h 6526"/>
              <a:gd name="T28" fmla="*/ 1363342 w 5929"/>
              <a:gd name="T29" fmla="*/ 1528729 h 6526"/>
              <a:gd name="T30" fmla="*/ 1548178 w 5929"/>
              <a:gd name="T31" fmla="*/ 1445827 h 6526"/>
              <a:gd name="T32" fmla="*/ 1714617 w 5929"/>
              <a:gd name="T33" fmla="*/ 1320014 h 6526"/>
              <a:gd name="T34" fmla="*/ 284991 w 5929"/>
              <a:gd name="T35" fmla="*/ 957754 h 6526"/>
              <a:gd name="T36" fmla="*/ 228635 w 5929"/>
              <a:gd name="T37" fmla="*/ 742033 h 6526"/>
              <a:gd name="T38" fmla="*/ 228051 w 5929"/>
              <a:gd name="T39" fmla="*/ 552292 h 6526"/>
              <a:gd name="T40" fmla="*/ 264843 w 5929"/>
              <a:gd name="T41" fmla="*/ 392326 h 6526"/>
              <a:gd name="T42" fmla="*/ 320323 w 5929"/>
              <a:gd name="T43" fmla="*/ 266221 h 6526"/>
              <a:gd name="T44" fmla="*/ 405002 w 5929"/>
              <a:gd name="T45" fmla="*/ 140992 h 6526"/>
              <a:gd name="T46" fmla="*/ 467782 w 5929"/>
              <a:gd name="T47" fmla="*/ 237030 h 6526"/>
              <a:gd name="T48" fmla="*/ 387190 w 5929"/>
              <a:gd name="T49" fmla="*/ 363719 h 6526"/>
              <a:gd name="T50" fmla="*/ 338427 w 5929"/>
              <a:gd name="T51" fmla="*/ 486029 h 6526"/>
              <a:gd name="T52" fmla="*/ 305723 w 5929"/>
              <a:gd name="T53" fmla="*/ 643076 h 6526"/>
              <a:gd name="T54" fmla="*/ 301635 w 5929"/>
              <a:gd name="T55" fmla="*/ 834569 h 6526"/>
              <a:gd name="T56" fmla="*/ 339887 w 5929"/>
              <a:gd name="T57" fmla="*/ 1060215 h 6526"/>
              <a:gd name="T58" fmla="*/ 566186 w 5929"/>
              <a:gd name="T59" fmla="*/ 1663591 h 6526"/>
              <a:gd name="T60" fmla="*/ 553922 w 5929"/>
              <a:gd name="T61" fmla="*/ 1538946 h 6526"/>
              <a:gd name="T62" fmla="*/ 519466 w 5929"/>
              <a:gd name="T63" fmla="*/ 1472099 h 6526"/>
              <a:gd name="T64" fmla="*/ 482966 w 5929"/>
              <a:gd name="T65" fmla="*/ 1447870 h 6526"/>
              <a:gd name="T66" fmla="*/ 430406 w 5929"/>
              <a:gd name="T67" fmla="*/ 1436778 h 6526"/>
              <a:gd name="T68" fmla="*/ 375802 w 5929"/>
              <a:gd name="T69" fmla="*/ 1439989 h 6526"/>
              <a:gd name="T70" fmla="*/ 330251 w 5929"/>
              <a:gd name="T71" fmla="*/ 1457503 h 6526"/>
              <a:gd name="T72" fmla="*/ 294919 w 5929"/>
              <a:gd name="T73" fmla="*/ 1494576 h 6526"/>
              <a:gd name="T74" fmla="*/ 270683 w 5929"/>
              <a:gd name="T75" fmla="*/ 1579229 h 6526"/>
              <a:gd name="T76" fmla="*/ 256083 w 5929"/>
              <a:gd name="T77" fmla="*/ 1702123 h 6526"/>
              <a:gd name="T78" fmla="*/ 212283 w 5929"/>
              <a:gd name="T79" fmla="*/ 1758462 h 6526"/>
              <a:gd name="T80" fmla="*/ 163811 w 5929"/>
              <a:gd name="T81" fmla="*/ 1784150 h 6526"/>
              <a:gd name="T82" fmla="*/ 70956 w 5929"/>
              <a:gd name="T83" fmla="*/ 1795826 h 6526"/>
              <a:gd name="T84" fmla="*/ 27448 w 5929"/>
              <a:gd name="T85" fmla="*/ 1814216 h 6526"/>
              <a:gd name="T86" fmla="*/ 5840 w 5929"/>
              <a:gd name="T87" fmla="*/ 1856251 h 6526"/>
              <a:gd name="T88" fmla="*/ 831905 w 5929"/>
              <a:gd name="T89" fmla="*/ 1895367 h 6526"/>
              <a:gd name="T90" fmla="*/ 818765 w 5929"/>
              <a:gd name="T91" fmla="*/ 1833190 h 6526"/>
              <a:gd name="T92" fmla="*/ 790733 w 5929"/>
              <a:gd name="T93" fmla="*/ 1804291 h 6526"/>
              <a:gd name="T94" fmla="*/ 711601 w 5929"/>
              <a:gd name="T95" fmla="*/ 1791739 h 6526"/>
              <a:gd name="T96" fmla="*/ 646485 w 5929"/>
              <a:gd name="T97" fmla="*/ 1775976 h 6526"/>
              <a:gd name="T98" fmla="*/ 599766 w 5929"/>
              <a:gd name="T99" fmla="*/ 1738028 h 6526"/>
              <a:gd name="T100" fmla="*/ 299299 w 5929"/>
              <a:gd name="T101" fmla="*/ 1676727 h 6526"/>
              <a:gd name="T102" fmla="*/ 297255 w 5929"/>
              <a:gd name="T103" fmla="*/ 1599663 h 6526"/>
              <a:gd name="T104" fmla="*/ 311563 w 5929"/>
              <a:gd name="T105" fmla="*/ 1537486 h 6526"/>
              <a:gd name="T106" fmla="*/ 336967 w 5929"/>
              <a:gd name="T107" fmla="*/ 1496619 h 6526"/>
              <a:gd name="T108" fmla="*/ 397702 w 5929"/>
              <a:gd name="T109" fmla="*/ 1461590 h 6526"/>
              <a:gd name="T110" fmla="*/ 430990 w 5929"/>
              <a:gd name="T111" fmla="*/ 1461006 h 6526"/>
              <a:gd name="T112" fmla="*/ 366751 w 5929"/>
              <a:gd name="T113" fmla="*/ 1534859 h 6526"/>
              <a:gd name="T114" fmla="*/ 315359 w 5929"/>
              <a:gd name="T115" fmla="*/ 1632941 h 65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29" h="6526">
                <a:moveTo>
                  <a:pt x="5068" y="3604"/>
                </a:moveTo>
                <a:lnTo>
                  <a:pt x="5081" y="1083"/>
                </a:lnTo>
                <a:lnTo>
                  <a:pt x="5080" y="1071"/>
                </a:lnTo>
                <a:lnTo>
                  <a:pt x="5079" y="1061"/>
                </a:lnTo>
                <a:lnTo>
                  <a:pt x="5075" y="1041"/>
                </a:lnTo>
                <a:lnTo>
                  <a:pt x="5071" y="1022"/>
                </a:lnTo>
                <a:lnTo>
                  <a:pt x="5064" y="1002"/>
                </a:lnTo>
                <a:lnTo>
                  <a:pt x="5056" y="986"/>
                </a:lnTo>
                <a:lnTo>
                  <a:pt x="5047" y="969"/>
                </a:lnTo>
                <a:lnTo>
                  <a:pt x="5036" y="953"/>
                </a:lnTo>
                <a:lnTo>
                  <a:pt x="5024" y="937"/>
                </a:lnTo>
                <a:lnTo>
                  <a:pt x="5010" y="923"/>
                </a:lnTo>
                <a:lnTo>
                  <a:pt x="4995" y="911"/>
                </a:lnTo>
                <a:lnTo>
                  <a:pt x="4980" y="901"/>
                </a:lnTo>
                <a:lnTo>
                  <a:pt x="4963" y="891"/>
                </a:lnTo>
                <a:lnTo>
                  <a:pt x="4945" y="883"/>
                </a:lnTo>
                <a:lnTo>
                  <a:pt x="4925" y="876"/>
                </a:lnTo>
                <a:lnTo>
                  <a:pt x="4906" y="872"/>
                </a:lnTo>
                <a:lnTo>
                  <a:pt x="4887" y="869"/>
                </a:lnTo>
                <a:lnTo>
                  <a:pt x="4866" y="868"/>
                </a:lnTo>
                <a:lnTo>
                  <a:pt x="2333" y="868"/>
                </a:lnTo>
                <a:lnTo>
                  <a:pt x="1465" y="0"/>
                </a:lnTo>
                <a:lnTo>
                  <a:pt x="1409" y="58"/>
                </a:lnTo>
                <a:lnTo>
                  <a:pt x="1353" y="118"/>
                </a:lnTo>
                <a:lnTo>
                  <a:pt x="1300" y="179"/>
                </a:lnTo>
                <a:lnTo>
                  <a:pt x="1249" y="240"/>
                </a:lnTo>
                <a:lnTo>
                  <a:pt x="1199" y="302"/>
                </a:lnTo>
                <a:lnTo>
                  <a:pt x="1152" y="366"/>
                </a:lnTo>
                <a:lnTo>
                  <a:pt x="1105" y="430"/>
                </a:lnTo>
                <a:lnTo>
                  <a:pt x="1061" y="495"/>
                </a:lnTo>
                <a:lnTo>
                  <a:pt x="1018" y="561"/>
                </a:lnTo>
                <a:lnTo>
                  <a:pt x="978" y="628"/>
                </a:lnTo>
                <a:lnTo>
                  <a:pt x="939" y="696"/>
                </a:lnTo>
                <a:lnTo>
                  <a:pt x="902" y="764"/>
                </a:lnTo>
                <a:lnTo>
                  <a:pt x="867" y="833"/>
                </a:lnTo>
                <a:lnTo>
                  <a:pt x="833" y="903"/>
                </a:lnTo>
                <a:lnTo>
                  <a:pt x="802" y="973"/>
                </a:lnTo>
                <a:lnTo>
                  <a:pt x="772" y="1044"/>
                </a:lnTo>
                <a:lnTo>
                  <a:pt x="744" y="1116"/>
                </a:lnTo>
                <a:lnTo>
                  <a:pt x="718" y="1188"/>
                </a:lnTo>
                <a:lnTo>
                  <a:pt x="693" y="1261"/>
                </a:lnTo>
                <a:lnTo>
                  <a:pt x="671" y="1333"/>
                </a:lnTo>
                <a:lnTo>
                  <a:pt x="651" y="1406"/>
                </a:lnTo>
                <a:lnTo>
                  <a:pt x="631" y="1481"/>
                </a:lnTo>
                <a:lnTo>
                  <a:pt x="614" y="1555"/>
                </a:lnTo>
                <a:lnTo>
                  <a:pt x="599" y="1630"/>
                </a:lnTo>
                <a:lnTo>
                  <a:pt x="585" y="1704"/>
                </a:lnTo>
                <a:lnTo>
                  <a:pt x="573" y="1779"/>
                </a:lnTo>
                <a:lnTo>
                  <a:pt x="564" y="1854"/>
                </a:lnTo>
                <a:lnTo>
                  <a:pt x="555" y="1930"/>
                </a:lnTo>
                <a:lnTo>
                  <a:pt x="549" y="2006"/>
                </a:lnTo>
                <a:lnTo>
                  <a:pt x="545" y="2081"/>
                </a:lnTo>
                <a:lnTo>
                  <a:pt x="541" y="2157"/>
                </a:lnTo>
                <a:lnTo>
                  <a:pt x="541" y="2232"/>
                </a:lnTo>
                <a:lnTo>
                  <a:pt x="541" y="2308"/>
                </a:lnTo>
                <a:lnTo>
                  <a:pt x="545" y="2384"/>
                </a:lnTo>
                <a:lnTo>
                  <a:pt x="549" y="2459"/>
                </a:lnTo>
                <a:lnTo>
                  <a:pt x="555" y="2535"/>
                </a:lnTo>
                <a:lnTo>
                  <a:pt x="564" y="2610"/>
                </a:lnTo>
                <a:lnTo>
                  <a:pt x="573" y="2686"/>
                </a:lnTo>
                <a:lnTo>
                  <a:pt x="585" y="2761"/>
                </a:lnTo>
                <a:lnTo>
                  <a:pt x="599" y="2835"/>
                </a:lnTo>
                <a:lnTo>
                  <a:pt x="614" y="2910"/>
                </a:lnTo>
                <a:lnTo>
                  <a:pt x="631" y="2984"/>
                </a:lnTo>
                <a:lnTo>
                  <a:pt x="651" y="3058"/>
                </a:lnTo>
                <a:lnTo>
                  <a:pt x="671" y="3132"/>
                </a:lnTo>
                <a:lnTo>
                  <a:pt x="693" y="3204"/>
                </a:lnTo>
                <a:lnTo>
                  <a:pt x="718" y="3277"/>
                </a:lnTo>
                <a:lnTo>
                  <a:pt x="744" y="3350"/>
                </a:lnTo>
                <a:lnTo>
                  <a:pt x="772" y="3421"/>
                </a:lnTo>
                <a:lnTo>
                  <a:pt x="802" y="3492"/>
                </a:lnTo>
                <a:lnTo>
                  <a:pt x="833" y="3562"/>
                </a:lnTo>
                <a:lnTo>
                  <a:pt x="867" y="3632"/>
                </a:lnTo>
                <a:lnTo>
                  <a:pt x="902" y="3701"/>
                </a:lnTo>
                <a:lnTo>
                  <a:pt x="939" y="3769"/>
                </a:lnTo>
                <a:lnTo>
                  <a:pt x="978" y="3837"/>
                </a:lnTo>
                <a:lnTo>
                  <a:pt x="1018" y="3904"/>
                </a:lnTo>
                <a:lnTo>
                  <a:pt x="1061" y="3970"/>
                </a:lnTo>
                <a:lnTo>
                  <a:pt x="1105" y="4036"/>
                </a:lnTo>
                <a:lnTo>
                  <a:pt x="1152" y="4100"/>
                </a:lnTo>
                <a:lnTo>
                  <a:pt x="1199" y="4163"/>
                </a:lnTo>
                <a:lnTo>
                  <a:pt x="1249" y="4225"/>
                </a:lnTo>
                <a:lnTo>
                  <a:pt x="1300" y="4287"/>
                </a:lnTo>
                <a:lnTo>
                  <a:pt x="1353" y="4347"/>
                </a:lnTo>
                <a:lnTo>
                  <a:pt x="1409" y="4407"/>
                </a:lnTo>
                <a:lnTo>
                  <a:pt x="1465" y="4466"/>
                </a:lnTo>
                <a:lnTo>
                  <a:pt x="1524" y="4522"/>
                </a:lnTo>
                <a:lnTo>
                  <a:pt x="1584" y="4577"/>
                </a:lnTo>
                <a:lnTo>
                  <a:pt x="1643" y="4630"/>
                </a:lnTo>
                <a:lnTo>
                  <a:pt x="1705" y="4682"/>
                </a:lnTo>
                <a:lnTo>
                  <a:pt x="1768" y="4732"/>
                </a:lnTo>
                <a:lnTo>
                  <a:pt x="1831" y="4779"/>
                </a:lnTo>
                <a:lnTo>
                  <a:pt x="1895" y="4826"/>
                </a:lnTo>
                <a:lnTo>
                  <a:pt x="1960" y="4870"/>
                </a:lnTo>
                <a:lnTo>
                  <a:pt x="2027" y="4913"/>
                </a:lnTo>
                <a:lnTo>
                  <a:pt x="2094" y="4953"/>
                </a:lnTo>
                <a:lnTo>
                  <a:pt x="2161" y="4991"/>
                </a:lnTo>
                <a:lnTo>
                  <a:pt x="2230" y="5029"/>
                </a:lnTo>
                <a:lnTo>
                  <a:pt x="2299" y="5064"/>
                </a:lnTo>
                <a:lnTo>
                  <a:pt x="2369" y="5098"/>
                </a:lnTo>
                <a:lnTo>
                  <a:pt x="2439" y="5129"/>
                </a:lnTo>
                <a:lnTo>
                  <a:pt x="2510" y="5159"/>
                </a:lnTo>
                <a:lnTo>
                  <a:pt x="2581" y="5187"/>
                </a:lnTo>
                <a:lnTo>
                  <a:pt x="2653" y="5213"/>
                </a:lnTo>
                <a:lnTo>
                  <a:pt x="2725" y="5237"/>
                </a:lnTo>
                <a:lnTo>
                  <a:pt x="2799" y="5260"/>
                </a:lnTo>
                <a:lnTo>
                  <a:pt x="2872" y="5280"/>
                </a:lnTo>
                <a:lnTo>
                  <a:pt x="2947" y="5300"/>
                </a:lnTo>
                <a:lnTo>
                  <a:pt x="3020" y="5316"/>
                </a:lnTo>
                <a:lnTo>
                  <a:pt x="3094" y="5332"/>
                </a:lnTo>
                <a:lnTo>
                  <a:pt x="3170" y="5346"/>
                </a:lnTo>
                <a:lnTo>
                  <a:pt x="3244" y="5357"/>
                </a:lnTo>
                <a:lnTo>
                  <a:pt x="3320" y="5367"/>
                </a:lnTo>
                <a:lnTo>
                  <a:pt x="3396" y="5375"/>
                </a:lnTo>
                <a:lnTo>
                  <a:pt x="3471" y="5382"/>
                </a:lnTo>
                <a:lnTo>
                  <a:pt x="3547" y="5386"/>
                </a:lnTo>
                <a:lnTo>
                  <a:pt x="3622" y="5389"/>
                </a:lnTo>
                <a:lnTo>
                  <a:pt x="3698" y="5390"/>
                </a:lnTo>
                <a:lnTo>
                  <a:pt x="3773" y="5389"/>
                </a:lnTo>
                <a:lnTo>
                  <a:pt x="3849" y="5386"/>
                </a:lnTo>
                <a:lnTo>
                  <a:pt x="3925" y="5382"/>
                </a:lnTo>
                <a:lnTo>
                  <a:pt x="4000" y="5375"/>
                </a:lnTo>
                <a:lnTo>
                  <a:pt x="4076" y="5367"/>
                </a:lnTo>
                <a:lnTo>
                  <a:pt x="4151" y="5357"/>
                </a:lnTo>
                <a:lnTo>
                  <a:pt x="4226" y="5346"/>
                </a:lnTo>
                <a:lnTo>
                  <a:pt x="4300" y="5332"/>
                </a:lnTo>
                <a:lnTo>
                  <a:pt x="4375" y="5316"/>
                </a:lnTo>
                <a:lnTo>
                  <a:pt x="4449" y="5300"/>
                </a:lnTo>
                <a:lnTo>
                  <a:pt x="4523" y="5280"/>
                </a:lnTo>
                <a:lnTo>
                  <a:pt x="4596" y="5260"/>
                </a:lnTo>
                <a:lnTo>
                  <a:pt x="4669" y="5237"/>
                </a:lnTo>
                <a:lnTo>
                  <a:pt x="4741" y="5213"/>
                </a:lnTo>
                <a:lnTo>
                  <a:pt x="4814" y="5187"/>
                </a:lnTo>
                <a:lnTo>
                  <a:pt x="4886" y="5159"/>
                </a:lnTo>
                <a:lnTo>
                  <a:pt x="4957" y="5129"/>
                </a:lnTo>
                <a:lnTo>
                  <a:pt x="5027" y="5098"/>
                </a:lnTo>
                <a:lnTo>
                  <a:pt x="5097" y="5064"/>
                </a:lnTo>
                <a:lnTo>
                  <a:pt x="5166" y="5029"/>
                </a:lnTo>
                <a:lnTo>
                  <a:pt x="5235" y="4991"/>
                </a:lnTo>
                <a:lnTo>
                  <a:pt x="5302" y="4953"/>
                </a:lnTo>
                <a:lnTo>
                  <a:pt x="5369" y="4913"/>
                </a:lnTo>
                <a:lnTo>
                  <a:pt x="5434" y="4870"/>
                </a:lnTo>
                <a:lnTo>
                  <a:pt x="5500" y="4826"/>
                </a:lnTo>
                <a:lnTo>
                  <a:pt x="5564" y="4779"/>
                </a:lnTo>
                <a:lnTo>
                  <a:pt x="5627" y="4732"/>
                </a:lnTo>
                <a:lnTo>
                  <a:pt x="5690" y="4682"/>
                </a:lnTo>
                <a:lnTo>
                  <a:pt x="5751" y="4630"/>
                </a:lnTo>
                <a:lnTo>
                  <a:pt x="5812" y="4577"/>
                </a:lnTo>
                <a:lnTo>
                  <a:pt x="5872" y="4522"/>
                </a:lnTo>
                <a:lnTo>
                  <a:pt x="5929" y="4466"/>
                </a:lnTo>
                <a:lnTo>
                  <a:pt x="5068" y="3604"/>
                </a:lnTo>
                <a:close/>
                <a:moveTo>
                  <a:pt x="1189" y="3725"/>
                </a:moveTo>
                <a:lnTo>
                  <a:pt x="1189" y="3725"/>
                </a:lnTo>
                <a:lnTo>
                  <a:pt x="1139" y="3634"/>
                </a:lnTo>
                <a:lnTo>
                  <a:pt x="1094" y="3545"/>
                </a:lnTo>
                <a:lnTo>
                  <a:pt x="1051" y="3456"/>
                </a:lnTo>
                <a:lnTo>
                  <a:pt x="1012" y="3368"/>
                </a:lnTo>
                <a:lnTo>
                  <a:pt x="976" y="3281"/>
                </a:lnTo>
                <a:lnTo>
                  <a:pt x="943" y="3195"/>
                </a:lnTo>
                <a:lnTo>
                  <a:pt x="913" y="3109"/>
                </a:lnTo>
                <a:lnTo>
                  <a:pt x="886" y="3026"/>
                </a:lnTo>
                <a:lnTo>
                  <a:pt x="863" y="2942"/>
                </a:lnTo>
                <a:lnTo>
                  <a:pt x="841" y="2860"/>
                </a:lnTo>
                <a:lnTo>
                  <a:pt x="823" y="2779"/>
                </a:lnTo>
                <a:lnTo>
                  <a:pt x="807" y="2698"/>
                </a:lnTo>
                <a:lnTo>
                  <a:pt x="794" y="2620"/>
                </a:lnTo>
                <a:lnTo>
                  <a:pt x="783" y="2542"/>
                </a:lnTo>
                <a:lnTo>
                  <a:pt x="775" y="2465"/>
                </a:lnTo>
                <a:lnTo>
                  <a:pt x="768" y="2389"/>
                </a:lnTo>
                <a:lnTo>
                  <a:pt x="765" y="2315"/>
                </a:lnTo>
                <a:lnTo>
                  <a:pt x="762" y="2241"/>
                </a:lnTo>
                <a:lnTo>
                  <a:pt x="762" y="2169"/>
                </a:lnTo>
                <a:lnTo>
                  <a:pt x="765" y="2098"/>
                </a:lnTo>
                <a:lnTo>
                  <a:pt x="768" y="2028"/>
                </a:lnTo>
                <a:lnTo>
                  <a:pt x="774" y="1959"/>
                </a:lnTo>
                <a:lnTo>
                  <a:pt x="781" y="1892"/>
                </a:lnTo>
                <a:lnTo>
                  <a:pt x="789" y="1826"/>
                </a:lnTo>
                <a:lnTo>
                  <a:pt x="801" y="1761"/>
                </a:lnTo>
                <a:lnTo>
                  <a:pt x="812" y="1698"/>
                </a:lnTo>
                <a:lnTo>
                  <a:pt x="824" y="1636"/>
                </a:lnTo>
                <a:lnTo>
                  <a:pt x="839" y="1575"/>
                </a:lnTo>
                <a:lnTo>
                  <a:pt x="855" y="1515"/>
                </a:lnTo>
                <a:lnTo>
                  <a:pt x="871" y="1456"/>
                </a:lnTo>
                <a:lnTo>
                  <a:pt x="889" y="1400"/>
                </a:lnTo>
                <a:lnTo>
                  <a:pt x="907" y="1344"/>
                </a:lnTo>
                <a:lnTo>
                  <a:pt x="926" y="1290"/>
                </a:lnTo>
                <a:lnTo>
                  <a:pt x="946" y="1238"/>
                </a:lnTo>
                <a:lnTo>
                  <a:pt x="966" y="1186"/>
                </a:lnTo>
                <a:lnTo>
                  <a:pt x="987" y="1137"/>
                </a:lnTo>
                <a:lnTo>
                  <a:pt x="1008" y="1089"/>
                </a:lnTo>
                <a:lnTo>
                  <a:pt x="1031" y="1043"/>
                </a:lnTo>
                <a:lnTo>
                  <a:pt x="1052" y="998"/>
                </a:lnTo>
                <a:lnTo>
                  <a:pt x="1075" y="954"/>
                </a:lnTo>
                <a:lnTo>
                  <a:pt x="1097" y="912"/>
                </a:lnTo>
                <a:lnTo>
                  <a:pt x="1120" y="872"/>
                </a:lnTo>
                <a:lnTo>
                  <a:pt x="1142" y="833"/>
                </a:lnTo>
                <a:lnTo>
                  <a:pt x="1164" y="796"/>
                </a:lnTo>
                <a:lnTo>
                  <a:pt x="1208" y="727"/>
                </a:lnTo>
                <a:lnTo>
                  <a:pt x="1250" y="664"/>
                </a:lnTo>
                <a:lnTo>
                  <a:pt x="1289" y="609"/>
                </a:lnTo>
                <a:lnTo>
                  <a:pt x="1326" y="559"/>
                </a:lnTo>
                <a:lnTo>
                  <a:pt x="1359" y="517"/>
                </a:lnTo>
                <a:lnTo>
                  <a:pt x="1387" y="483"/>
                </a:lnTo>
                <a:lnTo>
                  <a:pt x="1411" y="456"/>
                </a:lnTo>
                <a:lnTo>
                  <a:pt x="1428" y="437"/>
                </a:lnTo>
                <a:lnTo>
                  <a:pt x="1443" y="421"/>
                </a:lnTo>
                <a:lnTo>
                  <a:pt x="1698" y="705"/>
                </a:lnTo>
                <a:lnTo>
                  <a:pt x="1685" y="717"/>
                </a:lnTo>
                <a:lnTo>
                  <a:pt x="1652" y="753"/>
                </a:lnTo>
                <a:lnTo>
                  <a:pt x="1629" y="779"/>
                </a:lnTo>
                <a:lnTo>
                  <a:pt x="1602" y="812"/>
                </a:lnTo>
                <a:lnTo>
                  <a:pt x="1571" y="850"/>
                </a:lnTo>
                <a:lnTo>
                  <a:pt x="1537" y="895"/>
                </a:lnTo>
                <a:lnTo>
                  <a:pt x="1502" y="946"/>
                </a:lnTo>
                <a:lnTo>
                  <a:pt x="1465" y="1002"/>
                </a:lnTo>
                <a:lnTo>
                  <a:pt x="1426" y="1065"/>
                </a:lnTo>
                <a:lnTo>
                  <a:pt x="1386" y="1132"/>
                </a:lnTo>
                <a:lnTo>
                  <a:pt x="1367" y="1168"/>
                </a:lnTo>
                <a:lnTo>
                  <a:pt x="1347" y="1207"/>
                </a:lnTo>
                <a:lnTo>
                  <a:pt x="1326" y="1246"/>
                </a:lnTo>
                <a:lnTo>
                  <a:pt x="1307" y="1287"/>
                </a:lnTo>
                <a:lnTo>
                  <a:pt x="1287" y="1329"/>
                </a:lnTo>
                <a:lnTo>
                  <a:pt x="1268" y="1373"/>
                </a:lnTo>
                <a:lnTo>
                  <a:pt x="1249" y="1418"/>
                </a:lnTo>
                <a:lnTo>
                  <a:pt x="1230" y="1464"/>
                </a:lnTo>
                <a:lnTo>
                  <a:pt x="1211" y="1511"/>
                </a:lnTo>
                <a:lnTo>
                  <a:pt x="1194" y="1561"/>
                </a:lnTo>
                <a:lnTo>
                  <a:pt x="1176" y="1612"/>
                </a:lnTo>
                <a:lnTo>
                  <a:pt x="1159" y="1665"/>
                </a:lnTo>
                <a:lnTo>
                  <a:pt x="1144" y="1719"/>
                </a:lnTo>
                <a:lnTo>
                  <a:pt x="1128" y="1774"/>
                </a:lnTo>
                <a:lnTo>
                  <a:pt x="1114" y="1831"/>
                </a:lnTo>
                <a:lnTo>
                  <a:pt x="1100" y="1889"/>
                </a:lnTo>
                <a:lnTo>
                  <a:pt x="1087" y="1949"/>
                </a:lnTo>
                <a:lnTo>
                  <a:pt x="1076" y="2010"/>
                </a:lnTo>
                <a:lnTo>
                  <a:pt x="1065" y="2073"/>
                </a:lnTo>
                <a:lnTo>
                  <a:pt x="1056" y="2137"/>
                </a:lnTo>
                <a:lnTo>
                  <a:pt x="1047" y="2203"/>
                </a:lnTo>
                <a:lnTo>
                  <a:pt x="1040" y="2270"/>
                </a:lnTo>
                <a:lnTo>
                  <a:pt x="1033" y="2339"/>
                </a:lnTo>
                <a:lnTo>
                  <a:pt x="1029" y="2408"/>
                </a:lnTo>
                <a:lnTo>
                  <a:pt x="1025" y="2480"/>
                </a:lnTo>
                <a:lnTo>
                  <a:pt x="1024" y="2553"/>
                </a:lnTo>
                <a:lnTo>
                  <a:pt x="1024" y="2626"/>
                </a:lnTo>
                <a:lnTo>
                  <a:pt x="1025" y="2703"/>
                </a:lnTo>
                <a:lnTo>
                  <a:pt x="1029" y="2780"/>
                </a:lnTo>
                <a:lnTo>
                  <a:pt x="1033" y="2859"/>
                </a:lnTo>
                <a:lnTo>
                  <a:pt x="1040" y="2939"/>
                </a:lnTo>
                <a:lnTo>
                  <a:pt x="1048" y="3020"/>
                </a:lnTo>
                <a:lnTo>
                  <a:pt x="1058" y="3104"/>
                </a:lnTo>
                <a:lnTo>
                  <a:pt x="1070" y="3188"/>
                </a:lnTo>
                <a:lnTo>
                  <a:pt x="1085" y="3274"/>
                </a:lnTo>
                <a:lnTo>
                  <a:pt x="1101" y="3361"/>
                </a:lnTo>
                <a:lnTo>
                  <a:pt x="1120" y="3450"/>
                </a:lnTo>
                <a:lnTo>
                  <a:pt x="1140" y="3540"/>
                </a:lnTo>
                <a:lnTo>
                  <a:pt x="1164" y="3632"/>
                </a:lnTo>
                <a:lnTo>
                  <a:pt x="1189" y="3725"/>
                </a:lnTo>
                <a:close/>
                <a:moveTo>
                  <a:pt x="4632" y="3167"/>
                </a:moveTo>
                <a:lnTo>
                  <a:pt x="2763" y="1298"/>
                </a:lnTo>
                <a:lnTo>
                  <a:pt x="4632" y="1298"/>
                </a:lnTo>
                <a:lnTo>
                  <a:pt x="4632" y="3167"/>
                </a:lnTo>
                <a:close/>
                <a:moveTo>
                  <a:pt x="1942" y="5769"/>
                </a:moveTo>
                <a:lnTo>
                  <a:pt x="1942" y="5769"/>
                </a:lnTo>
                <a:lnTo>
                  <a:pt x="1939" y="5699"/>
                </a:lnTo>
                <a:lnTo>
                  <a:pt x="1937" y="5628"/>
                </a:lnTo>
                <a:lnTo>
                  <a:pt x="1933" y="5555"/>
                </a:lnTo>
                <a:lnTo>
                  <a:pt x="1929" y="5482"/>
                </a:lnTo>
                <a:lnTo>
                  <a:pt x="1925" y="5446"/>
                </a:lnTo>
                <a:lnTo>
                  <a:pt x="1921" y="5410"/>
                </a:lnTo>
                <a:lnTo>
                  <a:pt x="1916" y="5375"/>
                </a:lnTo>
                <a:lnTo>
                  <a:pt x="1911" y="5340"/>
                </a:lnTo>
                <a:lnTo>
                  <a:pt x="1904" y="5306"/>
                </a:lnTo>
                <a:lnTo>
                  <a:pt x="1897" y="5272"/>
                </a:lnTo>
                <a:lnTo>
                  <a:pt x="1887" y="5240"/>
                </a:lnTo>
                <a:lnTo>
                  <a:pt x="1877" y="5208"/>
                </a:lnTo>
                <a:lnTo>
                  <a:pt x="1866" y="5178"/>
                </a:lnTo>
                <a:lnTo>
                  <a:pt x="1852" y="5148"/>
                </a:lnTo>
                <a:lnTo>
                  <a:pt x="1836" y="5120"/>
                </a:lnTo>
                <a:lnTo>
                  <a:pt x="1819" y="5093"/>
                </a:lnTo>
                <a:lnTo>
                  <a:pt x="1800" y="5067"/>
                </a:lnTo>
                <a:lnTo>
                  <a:pt x="1789" y="5056"/>
                </a:lnTo>
                <a:lnTo>
                  <a:pt x="1779" y="5043"/>
                </a:lnTo>
                <a:lnTo>
                  <a:pt x="1768" y="5033"/>
                </a:lnTo>
                <a:lnTo>
                  <a:pt x="1755" y="5022"/>
                </a:lnTo>
                <a:lnTo>
                  <a:pt x="1743" y="5012"/>
                </a:lnTo>
                <a:lnTo>
                  <a:pt x="1729" y="5002"/>
                </a:lnTo>
                <a:lnTo>
                  <a:pt x="1716" y="4993"/>
                </a:lnTo>
                <a:lnTo>
                  <a:pt x="1701" y="4984"/>
                </a:lnTo>
                <a:lnTo>
                  <a:pt x="1686" y="4976"/>
                </a:lnTo>
                <a:lnTo>
                  <a:pt x="1670" y="4968"/>
                </a:lnTo>
                <a:lnTo>
                  <a:pt x="1654" y="4960"/>
                </a:lnTo>
                <a:lnTo>
                  <a:pt x="1637" y="4954"/>
                </a:lnTo>
                <a:lnTo>
                  <a:pt x="1619" y="4947"/>
                </a:lnTo>
                <a:lnTo>
                  <a:pt x="1601" y="4942"/>
                </a:lnTo>
                <a:lnTo>
                  <a:pt x="1581" y="4937"/>
                </a:lnTo>
                <a:lnTo>
                  <a:pt x="1561" y="4933"/>
                </a:lnTo>
                <a:lnTo>
                  <a:pt x="1541" y="4929"/>
                </a:lnTo>
                <a:lnTo>
                  <a:pt x="1519" y="4926"/>
                </a:lnTo>
                <a:lnTo>
                  <a:pt x="1497" y="4924"/>
                </a:lnTo>
                <a:lnTo>
                  <a:pt x="1474" y="4922"/>
                </a:lnTo>
                <a:lnTo>
                  <a:pt x="1450" y="4922"/>
                </a:lnTo>
                <a:lnTo>
                  <a:pt x="1426" y="4920"/>
                </a:lnTo>
                <a:lnTo>
                  <a:pt x="1400" y="4922"/>
                </a:lnTo>
                <a:lnTo>
                  <a:pt x="1376" y="4922"/>
                </a:lnTo>
                <a:lnTo>
                  <a:pt x="1352" y="4924"/>
                </a:lnTo>
                <a:lnTo>
                  <a:pt x="1330" y="4926"/>
                </a:lnTo>
                <a:lnTo>
                  <a:pt x="1308" y="4929"/>
                </a:lnTo>
                <a:lnTo>
                  <a:pt x="1287" y="4933"/>
                </a:lnTo>
                <a:lnTo>
                  <a:pt x="1267" y="4937"/>
                </a:lnTo>
                <a:lnTo>
                  <a:pt x="1247" y="4942"/>
                </a:lnTo>
                <a:lnTo>
                  <a:pt x="1228" y="4947"/>
                </a:lnTo>
                <a:lnTo>
                  <a:pt x="1210" y="4954"/>
                </a:lnTo>
                <a:lnTo>
                  <a:pt x="1193" y="4960"/>
                </a:lnTo>
                <a:lnTo>
                  <a:pt x="1176" y="4968"/>
                </a:lnTo>
                <a:lnTo>
                  <a:pt x="1161" y="4976"/>
                </a:lnTo>
                <a:lnTo>
                  <a:pt x="1146" y="4984"/>
                </a:lnTo>
                <a:lnTo>
                  <a:pt x="1131" y="4993"/>
                </a:lnTo>
                <a:lnTo>
                  <a:pt x="1118" y="5002"/>
                </a:lnTo>
                <a:lnTo>
                  <a:pt x="1104" y="5012"/>
                </a:lnTo>
                <a:lnTo>
                  <a:pt x="1092" y="5022"/>
                </a:lnTo>
                <a:lnTo>
                  <a:pt x="1079" y="5033"/>
                </a:lnTo>
                <a:lnTo>
                  <a:pt x="1068" y="5043"/>
                </a:lnTo>
                <a:lnTo>
                  <a:pt x="1057" y="5056"/>
                </a:lnTo>
                <a:lnTo>
                  <a:pt x="1047" y="5067"/>
                </a:lnTo>
                <a:lnTo>
                  <a:pt x="1027" y="5093"/>
                </a:lnTo>
                <a:lnTo>
                  <a:pt x="1010" y="5120"/>
                </a:lnTo>
                <a:lnTo>
                  <a:pt x="995" y="5148"/>
                </a:lnTo>
                <a:lnTo>
                  <a:pt x="981" y="5178"/>
                </a:lnTo>
                <a:lnTo>
                  <a:pt x="970" y="5208"/>
                </a:lnTo>
                <a:lnTo>
                  <a:pt x="960" y="5240"/>
                </a:lnTo>
                <a:lnTo>
                  <a:pt x="951" y="5272"/>
                </a:lnTo>
                <a:lnTo>
                  <a:pt x="943" y="5306"/>
                </a:lnTo>
                <a:lnTo>
                  <a:pt x="937" y="5340"/>
                </a:lnTo>
                <a:lnTo>
                  <a:pt x="932" y="5375"/>
                </a:lnTo>
                <a:lnTo>
                  <a:pt x="927" y="5410"/>
                </a:lnTo>
                <a:lnTo>
                  <a:pt x="924" y="5446"/>
                </a:lnTo>
                <a:lnTo>
                  <a:pt x="921" y="5482"/>
                </a:lnTo>
                <a:lnTo>
                  <a:pt x="917" y="5555"/>
                </a:lnTo>
                <a:lnTo>
                  <a:pt x="913" y="5628"/>
                </a:lnTo>
                <a:lnTo>
                  <a:pt x="911" y="5699"/>
                </a:lnTo>
                <a:lnTo>
                  <a:pt x="908" y="5769"/>
                </a:lnTo>
                <a:lnTo>
                  <a:pt x="893" y="5801"/>
                </a:lnTo>
                <a:lnTo>
                  <a:pt x="877" y="5831"/>
                </a:lnTo>
                <a:lnTo>
                  <a:pt x="863" y="5859"/>
                </a:lnTo>
                <a:lnTo>
                  <a:pt x="846" y="5885"/>
                </a:lnTo>
                <a:lnTo>
                  <a:pt x="830" y="5910"/>
                </a:lnTo>
                <a:lnTo>
                  <a:pt x="813" y="5933"/>
                </a:lnTo>
                <a:lnTo>
                  <a:pt x="796" y="5954"/>
                </a:lnTo>
                <a:lnTo>
                  <a:pt x="779" y="5974"/>
                </a:lnTo>
                <a:lnTo>
                  <a:pt x="762" y="5992"/>
                </a:lnTo>
                <a:lnTo>
                  <a:pt x="744" y="6009"/>
                </a:lnTo>
                <a:lnTo>
                  <a:pt x="727" y="6024"/>
                </a:lnTo>
                <a:lnTo>
                  <a:pt x="709" y="6039"/>
                </a:lnTo>
                <a:lnTo>
                  <a:pt x="691" y="6051"/>
                </a:lnTo>
                <a:lnTo>
                  <a:pt x="673" y="6064"/>
                </a:lnTo>
                <a:lnTo>
                  <a:pt x="654" y="6074"/>
                </a:lnTo>
                <a:lnTo>
                  <a:pt x="636" y="6084"/>
                </a:lnTo>
                <a:lnTo>
                  <a:pt x="618" y="6092"/>
                </a:lnTo>
                <a:lnTo>
                  <a:pt x="599" y="6100"/>
                </a:lnTo>
                <a:lnTo>
                  <a:pt x="581" y="6106"/>
                </a:lnTo>
                <a:lnTo>
                  <a:pt x="561" y="6112"/>
                </a:lnTo>
                <a:lnTo>
                  <a:pt x="543" y="6118"/>
                </a:lnTo>
                <a:lnTo>
                  <a:pt x="524" y="6122"/>
                </a:lnTo>
                <a:lnTo>
                  <a:pt x="487" y="6129"/>
                </a:lnTo>
                <a:lnTo>
                  <a:pt x="451" y="6133"/>
                </a:lnTo>
                <a:lnTo>
                  <a:pt x="415" y="6138"/>
                </a:lnTo>
                <a:lnTo>
                  <a:pt x="344" y="6143"/>
                </a:lnTo>
                <a:lnTo>
                  <a:pt x="309" y="6145"/>
                </a:lnTo>
                <a:lnTo>
                  <a:pt x="276" y="6148"/>
                </a:lnTo>
                <a:lnTo>
                  <a:pt x="243" y="6152"/>
                </a:lnTo>
                <a:lnTo>
                  <a:pt x="213" y="6157"/>
                </a:lnTo>
                <a:lnTo>
                  <a:pt x="184" y="6165"/>
                </a:lnTo>
                <a:lnTo>
                  <a:pt x="170" y="6170"/>
                </a:lnTo>
                <a:lnTo>
                  <a:pt x="156" y="6174"/>
                </a:lnTo>
                <a:lnTo>
                  <a:pt x="143" y="6181"/>
                </a:lnTo>
                <a:lnTo>
                  <a:pt x="130" y="6188"/>
                </a:lnTo>
                <a:lnTo>
                  <a:pt x="118" y="6196"/>
                </a:lnTo>
                <a:lnTo>
                  <a:pt x="106" y="6205"/>
                </a:lnTo>
                <a:lnTo>
                  <a:pt x="94" y="6215"/>
                </a:lnTo>
                <a:lnTo>
                  <a:pt x="84" y="6225"/>
                </a:lnTo>
                <a:lnTo>
                  <a:pt x="74" y="6237"/>
                </a:lnTo>
                <a:lnTo>
                  <a:pt x="64" y="6251"/>
                </a:lnTo>
                <a:lnTo>
                  <a:pt x="55" y="6264"/>
                </a:lnTo>
                <a:lnTo>
                  <a:pt x="47" y="6280"/>
                </a:lnTo>
                <a:lnTo>
                  <a:pt x="39" y="6298"/>
                </a:lnTo>
                <a:lnTo>
                  <a:pt x="31" y="6316"/>
                </a:lnTo>
                <a:lnTo>
                  <a:pt x="26" y="6337"/>
                </a:lnTo>
                <a:lnTo>
                  <a:pt x="20" y="6359"/>
                </a:lnTo>
                <a:lnTo>
                  <a:pt x="14" y="6382"/>
                </a:lnTo>
                <a:lnTo>
                  <a:pt x="10" y="6408"/>
                </a:lnTo>
                <a:lnTo>
                  <a:pt x="6" y="6434"/>
                </a:lnTo>
                <a:lnTo>
                  <a:pt x="3" y="6463"/>
                </a:lnTo>
                <a:lnTo>
                  <a:pt x="1" y="6493"/>
                </a:lnTo>
                <a:lnTo>
                  <a:pt x="0" y="6526"/>
                </a:lnTo>
                <a:lnTo>
                  <a:pt x="2852" y="6526"/>
                </a:lnTo>
                <a:lnTo>
                  <a:pt x="2849" y="6493"/>
                </a:lnTo>
                <a:lnTo>
                  <a:pt x="2847" y="6463"/>
                </a:lnTo>
                <a:lnTo>
                  <a:pt x="2845" y="6434"/>
                </a:lnTo>
                <a:lnTo>
                  <a:pt x="2842" y="6408"/>
                </a:lnTo>
                <a:lnTo>
                  <a:pt x="2837" y="6382"/>
                </a:lnTo>
                <a:lnTo>
                  <a:pt x="2831" y="6359"/>
                </a:lnTo>
                <a:lnTo>
                  <a:pt x="2826" y="6337"/>
                </a:lnTo>
                <a:lnTo>
                  <a:pt x="2819" y="6316"/>
                </a:lnTo>
                <a:lnTo>
                  <a:pt x="2812" y="6298"/>
                </a:lnTo>
                <a:lnTo>
                  <a:pt x="2804" y="6280"/>
                </a:lnTo>
                <a:lnTo>
                  <a:pt x="2796" y="6264"/>
                </a:lnTo>
                <a:lnTo>
                  <a:pt x="2787" y="6251"/>
                </a:lnTo>
                <a:lnTo>
                  <a:pt x="2777" y="6237"/>
                </a:lnTo>
                <a:lnTo>
                  <a:pt x="2767" y="6225"/>
                </a:lnTo>
                <a:lnTo>
                  <a:pt x="2756" y="6215"/>
                </a:lnTo>
                <a:lnTo>
                  <a:pt x="2745" y="6205"/>
                </a:lnTo>
                <a:lnTo>
                  <a:pt x="2733" y="6196"/>
                </a:lnTo>
                <a:lnTo>
                  <a:pt x="2721" y="6188"/>
                </a:lnTo>
                <a:lnTo>
                  <a:pt x="2708" y="6181"/>
                </a:lnTo>
                <a:lnTo>
                  <a:pt x="2695" y="6174"/>
                </a:lnTo>
                <a:lnTo>
                  <a:pt x="2681" y="6170"/>
                </a:lnTo>
                <a:lnTo>
                  <a:pt x="2668" y="6165"/>
                </a:lnTo>
                <a:lnTo>
                  <a:pt x="2638" y="6157"/>
                </a:lnTo>
                <a:lnTo>
                  <a:pt x="2607" y="6152"/>
                </a:lnTo>
                <a:lnTo>
                  <a:pt x="2575" y="6148"/>
                </a:lnTo>
                <a:lnTo>
                  <a:pt x="2541" y="6145"/>
                </a:lnTo>
                <a:lnTo>
                  <a:pt x="2508" y="6143"/>
                </a:lnTo>
                <a:lnTo>
                  <a:pt x="2437" y="6138"/>
                </a:lnTo>
                <a:lnTo>
                  <a:pt x="2400" y="6133"/>
                </a:lnTo>
                <a:lnTo>
                  <a:pt x="2363" y="6129"/>
                </a:lnTo>
                <a:lnTo>
                  <a:pt x="2326" y="6122"/>
                </a:lnTo>
                <a:lnTo>
                  <a:pt x="2308" y="6118"/>
                </a:lnTo>
                <a:lnTo>
                  <a:pt x="2289" y="6112"/>
                </a:lnTo>
                <a:lnTo>
                  <a:pt x="2271" y="6106"/>
                </a:lnTo>
                <a:lnTo>
                  <a:pt x="2252" y="6100"/>
                </a:lnTo>
                <a:lnTo>
                  <a:pt x="2233" y="6092"/>
                </a:lnTo>
                <a:lnTo>
                  <a:pt x="2214" y="6084"/>
                </a:lnTo>
                <a:lnTo>
                  <a:pt x="2196" y="6074"/>
                </a:lnTo>
                <a:lnTo>
                  <a:pt x="2178" y="6064"/>
                </a:lnTo>
                <a:lnTo>
                  <a:pt x="2160" y="6051"/>
                </a:lnTo>
                <a:lnTo>
                  <a:pt x="2142" y="6039"/>
                </a:lnTo>
                <a:lnTo>
                  <a:pt x="2124" y="6024"/>
                </a:lnTo>
                <a:lnTo>
                  <a:pt x="2106" y="6009"/>
                </a:lnTo>
                <a:lnTo>
                  <a:pt x="2089" y="5992"/>
                </a:lnTo>
                <a:lnTo>
                  <a:pt x="2071" y="5974"/>
                </a:lnTo>
                <a:lnTo>
                  <a:pt x="2054" y="5954"/>
                </a:lnTo>
                <a:lnTo>
                  <a:pt x="2037" y="5933"/>
                </a:lnTo>
                <a:lnTo>
                  <a:pt x="2021" y="5910"/>
                </a:lnTo>
                <a:lnTo>
                  <a:pt x="2004" y="5885"/>
                </a:lnTo>
                <a:lnTo>
                  <a:pt x="1989" y="5859"/>
                </a:lnTo>
                <a:lnTo>
                  <a:pt x="1973" y="5831"/>
                </a:lnTo>
                <a:lnTo>
                  <a:pt x="1958" y="5801"/>
                </a:lnTo>
                <a:lnTo>
                  <a:pt x="1942" y="5769"/>
                </a:lnTo>
                <a:close/>
                <a:moveTo>
                  <a:pt x="1025" y="5744"/>
                </a:moveTo>
                <a:lnTo>
                  <a:pt x="1025" y="5744"/>
                </a:lnTo>
                <a:lnTo>
                  <a:pt x="1021" y="5707"/>
                </a:lnTo>
                <a:lnTo>
                  <a:pt x="1018" y="5671"/>
                </a:lnTo>
                <a:lnTo>
                  <a:pt x="1016" y="5636"/>
                </a:lnTo>
                <a:lnTo>
                  <a:pt x="1015" y="5602"/>
                </a:lnTo>
                <a:lnTo>
                  <a:pt x="1015" y="5570"/>
                </a:lnTo>
                <a:lnTo>
                  <a:pt x="1015" y="5539"/>
                </a:lnTo>
                <a:lnTo>
                  <a:pt x="1016" y="5508"/>
                </a:lnTo>
                <a:lnTo>
                  <a:pt x="1018" y="5480"/>
                </a:lnTo>
                <a:lnTo>
                  <a:pt x="1022" y="5452"/>
                </a:lnTo>
                <a:lnTo>
                  <a:pt x="1025" y="5425"/>
                </a:lnTo>
                <a:lnTo>
                  <a:pt x="1030" y="5400"/>
                </a:lnTo>
                <a:lnTo>
                  <a:pt x="1034" y="5375"/>
                </a:lnTo>
                <a:lnTo>
                  <a:pt x="1040" y="5351"/>
                </a:lnTo>
                <a:lnTo>
                  <a:pt x="1045" y="5329"/>
                </a:lnTo>
                <a:lnTo>
                  <a:pt x="1052" y="5307"/>
                </a:lnTo>
                <a:lnTo>
                  <a:pt x="1059" y="5286"/>
                </a:lnTo>
                <a:lnTo>
                  <a:pt x="1067" y="5267"/>
                </a:lnTo>
                <a:lnTo>
                  <a:pt x="1075" y="5248"/>
                </a:lnTo>
                <a:lnTo>
                  <a:pt x="1084" y="5230"/>
                </a:lnTo>
                <a:lnTo>
                  <a:pt x="1092" y="5213"/>
                </a:lnTo>
                <a:lnTo>
                  <a:pt x="1102" y="5196"/>
                </a:lnTo>
                <a:lnTo>
                  <a:pt x="1111" y="5181"/>
                </a:lnTo>
                <a:lnTo>
                  <a:pt x="1121" y="5166"/>
                </a:lnTo>
                <a:lnTo>
                  <a:pt x="1131" y="5153"/>
                </a:lnTo>
                <a:lnTo>
                  <a:pt x="1142" y="5139"/>
                </a:lnTo>
                <a:lnTo>
                  <a:pt x="1154" y="5127"/>
                </a:lnTo>
                <a:lnTo>
                  <a:pt x="1175" y="5104"/>
                </a:lnTo>
                <a:lnTo>
                  <a:pt x="1199" y="5084"/>
                </a:lnTo>
                <a:lnTo>
                  <a:pt x="1223" y="5067"/>
                </a:lnTo>
                <a:lnTo>
                  <a:pt x="1246" y="5052"/>
                </a:lnTo>
                <a:lnTo>
                  <a:pt x="1270" y="5039"/>
                </a:lnTo>
                <a:lnTo>
                  <a:pt x="1295" y="5029"/>
                </a:lnTo>
                <a:lnTo>
                  <a:pt x="1317" y="5020"/>
                </a:lnTo>
                <a:lnTo>
                  <a:pt x="1341" y="5013"/>
                </a:lnTo>
                <a:lnTo>
                  <a:pt x="1362" y="5007"/>
                </a:lnTo>
                <a:lnTo>
                  <a:pt x="1384" y="5003"/>
                </a:lnTo>
                <a:lnTo>
                  <a:pt x="1403" y="4999"/>
                </a:lnTo>
                <a:lnTo>
                  <a:pt x="1421" y="4997"/>
                </a:lnTo>
                <a:lnTo>
                  <a:pt x="1438" y="4996"/>
                </a:lnTo>
                <a:lnTo>
                  <a:pt x="1464" y="4995"/>
                </a:lnTo>
                <a:lnTo>
                  <a:pt x="1482" y="4996"/>
                </a:lnTo>
                <a:lnTo>
                  <a:pt x="1488" y="4996"/>
                </a:lnTo>
                <a:lnTo>
                  <a:pt x="1476" y="5005"/>
                </a:lnTo>
                <a:lnTo>
                  <a:pt x="1462" y="5016"/>
                </a:lnTo>
                <a:lnTo>
                  <a:pt x="1443" y="5033"/>
                </a:lnTo>
                <a:lnTo>
                  <a:pt x="1420" y="5055"/>
                </a:lnTo>
                <a:lnTo>
                  <a:pt x="1393" y="5083"/>
                </a:lnTo>
                <a:lnTo>
                  <a:pt x="1362" y="5117"/>
                </a:lnTo>
                <a:lnTo>
                  <a:pt x="1330" y="5157"/>
                </a:lnTo>
                <a:lnTo>
                  <a:pt x="1294" y="5204"/>
                </a:lnTo>
                <a:lnTo>
                  <a:pt x="1276" y="5230"/>
                </a:lnTo>
                <a:lnTo>
                  <a:pt x="1256" y="5258"/>
                </a:lnTo>
                <a:lnTo>
                  <a:pt x="1237" y="5287"/>
                </a:lnTo>
                <a:lnTo>
                  <a:pt x="1218" y="5319"/>
                </a:lnTo>
                <a:lnTo>
                  <a:pt x="1199" y="5351"/>
                </a:lnTo>
                <a:lnTo>
                  <a:pt x="1179" y="5388"/>
                </a:lnTo>
                <a:lnTo>
                  <a:pt x="1159" y="5425"/>
                </a:lnTo>
                <a:lnTo>
                  <a:pt x="1139" y="5464"/>
                </a:lnTo>
                <a:lnTo>
                  <a:pt x="1120" y="5505"/>
                </a:lnTo>
                <a:lnTo>
                  <a:pt x="1101" y="5549"/>
                </a:lnTo>
                <a:lnTo>
                  <a:pt x="1080" y="5594"/>
                </a:lnTo>
                <a:lnTo>
                  <a:pt x="1062" y="5641"/>
                </a:lnTo>
                <a:lnTo>
                  <a:pt x="1043" y="5691"/>
                </a:lnTo>
                <a:lnTo>
                  <a:pt x="1025" y="57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17226" tIns="58613" rIns="117226" bIns="5861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4"/>
    </mc:Choice>
    <mc:Fallback>
      <p:transition spd="slow" advTm="1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0"/>
                            </p:stCondLst>
                            <p:childTnLst>
                              <p:par>
                                <p:cTn id="1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25" grpId="0"/>
      <p:bldP spid="27" grpId="0"/>
      <p:bldP spid="28" grpId="0" bldLvl="0" animBg="1"/>
      <p:bldP spid="29" grpId="0" bldLvl="0" animBg="1"/>
      <p:bldP spid="30" grpId="0"/>
      <p:bldP spid="31" grpId="0"/>
      <p:bldP spid="33" grpId="0"/>
      <p:bldP spid="34" grpId="0" bldLvl="0" animBg="1"/>
      <p:bldP spid="35" grpId="0" bldLvl="0" animBg="1"/>
      <p:bldP spid="36" grpId="0"/>
      <p:bldP spid="37" grpId="0"/>
      <p:bldP spid="39" grpId="0"/>
      <p:bldP spid="40" grpId="0" bldLvl="0" animBg="1"/>
      <p:bldP spid="41" grpId="0" bldLvl="0" animBg="1"/>
      <p:bldP spid="42" grpId="0"/>
      <p:bldP spid="43" grpId="0"/>
      <p:bldP spid="45" grpId="0"/>
      <p:bldP spid="46" grpId="0" bldLvl="0" animBg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4434" y="1400054"/>
            <a:ext cx="10449081" cy="920750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END</a:t>
            </a: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2"/>
    </mc:Choice>
    <mc:Fallback>
      <p:transition spd="slow" advTm="2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选题背景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1206" y="2058073"/>
            <a:ext cx="5666682" cy="98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>
              <a:defRPr/>
            </a:pPr>
            <a:r>
              <a:rPr lang="zh-CN" altLang="en-US" sz="1600" kern="0" dirty="0">
                <a:solidFill>
                  <a:schemeClr val="tx1"/>
                </a:solidFill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600" kern="0" dirty="0">
              <a:solidFill>
                <a:schemeClr val="tx1"/>
              </a:solidFill>
            </a:endParaRPr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3494" y="2441869"/>
            <a:ext cx="3068550" cy="27656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14371"/>
          </a:solidFill>
          <a:ln w="9525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pPr defTabSz="1131570">
              <a:defRPr/>
            </a:pPr>
            <a:endParaRPr lang="zh-CN" altLang="en-US" sz="23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5400000">
            <a:off x="864487" y="2323272"/>
            <a:ext cx="3366563" cy="30028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071F65"/>
            </a:solidFill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pPr defTabSz="1131570">
              <a:defRPr/>
            </a:pPr>
            <a:endParaRPr lang="zh-CN" altLang="en-US" sz="23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123287" y="2183262"/>
            <a:ext cx="570344" cy="570551"/>
          </a:xfrm>
          <a:prstGeom prst="ellipse">
            <a:avLst/>
          </a:prstGeom>
          <a:solidFill>
            <a:srgbClr val="314371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849321" y="3539413"/>
            <a:ext cx="570344" cy="570551"/>
          </a:xfrm>
          <a:prstGeom prst="ellipse">
            <a:avLst/>
          </a:prstGeom>
          <a:solidFill>
            <a:srgbClr val="314371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charset="-122"/>
                <a:ea typeface="宋体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123287" y="4887537"/>
            <a:ext cx="570344" cy="570551"/>
          </a:xfrm>
          <a:prstGeom prst="ellipse">
            <a:avLst/>
          </a:prstGeom>
          <a:solidFill>
            <a:srgbClr val="314371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charset="-122"/>
                <a:ea typeface="宋体" panose="02010600030101010101" pitchFamily="2" charset="-122"/>
              </a:rPr>
              <a:t>3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93632" y="2232071"/>
            <a:ext cx="1402123" cy="472933"/>
            <a:chOff x="3513818" y="1963801"/>
            <a:chExt cx="1051729" cy="35461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6035898" y="3414224"/>
            <a:ext cx="4961989" cy="98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/>
            <a:r>
              <a:rPr lang="zh-CN" altLang="en-US" sz="1600" kern="0" dirty="0">
                <a:solidFill>
                  <a:schemeClr val="tx1"/>
                </a:solidFill>
              </a:rPr>
              <a:t>毕业论文，泛指专科毕业论文、本科毕业论文、硕士研究生毕业论文、博士研究生毕业论文等，即需要在学业完成前写作并提交的论文，是教学或科研活动的重要组成部分之一。</a:t>
            </a:r>
            <a:endParaRPr lang="en-US" altLang="zh-CN" sz="1600" kern="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1628" y="4762348"/>
            <a:ext cx="5547371" cy="738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/>
            <a:r>
              <a:rPr lang="zh-CN" altLang="en-US" sz="1600" kern="0" dirty="0">
                <a:solidFill>
                  <a:schemeClr val="tx1"/>
                </a:solidFill>
              </a:rPr>
              <a:t>毕业论文，泛指专科毕业论文、本科毕业论文、硕士研究生毕业论文、博士研究生毕业论文等，即需要在学业完成前写作并提交的论文，是教学或科研活动的重要组成部分之一。</a:t>
            </a:r>
            <a:endParaRPr lang="en-US" altLang="zh-CN" sz="1600" kern="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25763" y="3588221"/>
            <a:ext cx="1402123" cy="472933"/>
            <a:chOff x="3513818" y="1963801"/>
            <a:chExt cx="1051729" cy="35461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3693632" y="4936345"/>
            <a:ext cx="1402123" cy="472933"/>
            <a:chOff x="3513818" y="1963801"/>
            <a:chExt cx="1051729" cy="354618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297">
        <p14:flip dir="l"/>
      </p:transition>
    </mc:Choice>
    <mc:Fallback>
      <p:transition spd="slow" advTm="52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8" grpId="0" animBg="1"/>
      <p:bldP spid="29" grpId="0" animBg="1"/>
      <p:bldP spid="30" grpId="0" animBg="1"/>
      <p:bldP spid="31" grpId="0" animBg="1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4759045" y="1360398"/>
            <a:ext cx="769482" cy="720156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600" b="1" kern="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lang="zh-CN" altLang="en-US" sz="3600" b="1" kern="0" dirty="0" smtClea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" name="流程图: 离页连接符 2"/>
          <p:cNvSpPr/>
          <p:nvPr/>
        </p:nvSpPr>
        <p:spPr>
          <a:xfrm>
            <a:off x="4759045" y="2376398"/>
            <a:ext cx="769482" cy="720156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600" b="1" kern="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2</a:t>
            </a:r>
            <a:endParaRPr lang="zh-CN" altLang="en-US" sz="3600" b="1" kern="0" dirty="0" smtClea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" name="流程图: 离页连接符 3"/>
          <p:cNvSpPr/>
          <p:nvPr/>
        </p:nvSpPr>
        <p:spPr>
          <a:xfrm>
            <a:off x="4759045" y="3392398"/>
            <a:ext cx="769482" cy="720156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3600" b="1" kern="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lang="zh-CN" altLang="en-US" sz="3600" b="1" kern="0" dirty="0" smtClean="0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68227" y="1940852"/>
            <a:ext cx="4229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5668227" y="2956852"/>
            <a:ext cx="4229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5668227" y="3998251"/>
            <a:ext cx="4229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17" name="文本框 5"/>
          <p:cNvSpPr txBox="1"/>
          <p:nvPr/>
        </p:nvSpPr>
        <p:spPr>
          <a:xfrm>
            <a:off x="5869679" y="1334709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43"/>
          <p:cNvSpPr txBox="1"/>
          <p:nvPr/>
        </p:nvSpPr>
        <p:spPr>
          <a:xfrm>
            <a:off x="5869679" y="236369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研究内容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44"/>
          <p:cNvSpPr txBox="1"/>
          <p:nvPr/>
        </p:nvSpPr>
        <p:spPr>
          <a:xfrm>
            <a:off x="5869679" y="33796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目前进展</a:t>
            </a:r>
            <a:endParaRPr lang="zh-CN" altLang="en-US" sz="28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42"/>
          <p:cNvSpPr/>
          <p:nvPr/>
        </p:nvSpPr>
        <p:spPr>
          <a:xfrm>
            <a:off x="-1" y="2"/>
            <a:ext cx="3257204" cy="5557996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4875" y="592079"/>
            <a:ext cx="2745863" cy="653169"/>
          </a:xfrm>
          <a:prstGeom prst="rect">
            <a:avLst/>
          </a:prstGeom>
          <a:noFill/>
        </p:spPr>
        <p:txBody>
          <a:bodyPr wrap="square" lIns="143935" tIns="71966" rIns="143935" bIns="71966" rtlCol="0">
            <a:spAutoFit/>
          </a:bodyPr>
          <a:lstStyle/>
          <a:p>
            <a:r>
              <a:rPr lang="en-US" altLang="zh-CN" sz="3300" b="1" spc="-192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300" b="1" spc="-192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42"/>
          <p:cNvSpPr/>
          <p:nvPr/>
        </p:nvSpPr>
        <p:spPr>
          <a:xfrm flipV="1">
            <a:off x="-1" y="3692150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5"/>
          <p:cNvSpPr>
            <a:spLocks noChangeArrowheads="1"/>
          </p:cNvSpPr>
          <p:nvPr/>
        </p:nvSpPr>
        <p:spPr bwMode="auto">
          <a:xfrm>
            <a:off x="394140" y="1360398"/>
            <a:ext cx="155764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Bebas Neue" pitchFamily="2" charset="0"/>
              </a:rPr>
              <a:t>目录</a:t>
            </a:r>
            <a:endParaRPr lang="en-US" sz="4400" b="1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Bebas Neu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658">
        <p14:prism dir="u" isInverted="1"/>
      </p:transition>
    </mc:Choice>
    <mc:Fallback>
      <p:transition spd="slow" advTm="8658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17" grpId="0"/>
          <p:bldP spid="18" grpId="0"/>
          <p:bldP spid="19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17" grpId="0"/>
          <p:bldP spid="18" grpId="0"/>
          <p:bldP spid="19" grpId="0"/>
          <p:bldP spid="3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1206" y="2058073"/>
            <a:ext cx="5666682" cy="98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>
              <a:defRPr/>
            </a:pPr>
            <a:r>
              <a:rPr lang="zh-CN" altLang="en-US" sz="1600" kern="0" dirty="0">
                <a:solidFill>
                  <a:schemeClr val="tx1"/>
                </a:solidFill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600" kern="0" dirty="0">
              <a:solidFill>
                <a:schemeClr val="tx1"/>
              </a:solidFill>
            </a:endParaRPr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3494" y="2441869"/>
            <a:ext cx="3068550" cy="27656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14371"/>
          </a:solidFill>
          <a:ln w="9525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pPr defTabSz="1131570">
              <a:defRPr/>
            </a:pPr>
            <a:endParaRPr lang="zh-CN" altLang="en-US" sz="23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1086" y="3234749"/>
            <a:ext cx="2393367" cy="574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1131570">
              <a:defRPr/>
            </a:pPr>
            <a:r>
              <a:rPr lang="zh-CN" altLang="en-US" sz="3700" b="1" kern="0" dirty="0">
                <a:solidFill>
                  <a:prstClr val="white"/>
                </a:solidFill>
              </a:rPr>
              <a:t>研究目的</a:t>
            </a:r>
            <a:endParaRPr lang="zh-CN" altLang="en-US" sz="3700" kern="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3671" y="3868678"/>
            <a:ext cx="1828198" cy="6567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1131570">
              <a:defRPr/>
            </a:pPr>
            <a:r>
              <a:rPr lang="en-US" altLang="zh-CN" sz="2100" kern="0" dirty="0">
                <a:solidFill>
                  <a:prstClr val="white"/>
                </a:solidFill>
              </a:rPr>
              <a:t>The purpose of the study</a:t>
            </a:r>
            <a:endParaRPr lang="zh-CN" altLang="en-US" sz="2100" kern="0" dirty="0">
              <a:solidFill>
                <a:prstClr val="white"/>
              </a:solidFill>
            </a:endParaRPr>
          </a:p>
        </p:txBody>
      </p:sp>
      <p:sp>
        <p:nvSpPr>
          <p:cNvPr id="28" name="Freeform 5"/>
          <p:cNvSpPr/>
          <p:nvPr/>
        </p:nvSpPr>
        <p:spPr bwMode="auto">
          <a:xfrm rot="5400000">
            <a:off x="864487" y="2323272"/>
            <a:ext cx="3366563" cy="30028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071F65"/>
            </a:solidFill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pPr defTabSz="1131570">
              <a:defRPr/>
            </a:pPr>
            <a:endParaRPr lang="zh-CN" altLang="en-US" sz="23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123287" y="2183262"/>
            <a:ext cx="570344" cy="570551"/>
          </a:xfrm>
          <a:prstGeom prst="ellipse">
            <a:avLst/>
          </a:prstGeom>
          <a:solidFill>
            <a:srgbClr val="314371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849321" y="3539413"/>
            <a:ext cx="570344" cy="570551"/>
          </a:xfrm>
          <a:prstGeom prst="ellipse">
            <a:avLst/>
          </a:prstGeom>
          <a:solidFill>
            <a:srgbClr val="314371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charset="-122"/>
                <a:ea typeface="宋体" panose="02010600030101010101" pitchFamily="2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123287" y="4887537"/>
            <a:ext cx="570344" cy="570551"/>
          </a:xfrm>
          <a:prstGeom prst="ellipse">
            <a:avLst/>
          </a:prstGeom>
          <a:solidFill>
            <a:srgbClr val="314371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charset="-122"/>
                <a:ea typeface="宋体" panose="02010600030101010101" pitchFamily="2" charset="-122"/>
              </a:rPr>
              <a:t>3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93632" y="2232071"/>
            <a:ext cx="1402123" cy="472933"/>
            <a:chOff x="3513818" y="1963801"/>
            <a:chExt cx="1051729" cy="35461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6035898" y="3414224"/>
            <a:ext cx="4961989" cy="98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/>
            <a:r>
              <a:rPr lang="zh-CN" altLang="en-US" sz="1600" kern="0" dirty="0">
                <a:solidFill>
                  <a:schemeClr val="tx1"/>
                </a:solidFill>
              </a:rPr>
              <a:t>毕业论文，泛指专科毕业论文、本科毕业论文、硕士研究生毕业论文、博士研究生毕业论文等，即需要在学业完成前写作并提交的论文，是教学或科研活动的重要组成部分之一。</a:t>
            </a:r>
            <a:endParaRPr lang="en-US" altLang="zh-CN" sz="1600" kern="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1628" y="4762348"/>
            <a:ext cx="5547371" cy="738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/>
            <a:r>
              <a:rPr lang="zh-CN" altLang="en-US" sz="1600" kern="0" dirty="0">
                <a:solidFill>
                  <a:schemeClr val="tx1"/>
                </a:solidFill>
              </a:rPr>
              <a:t>毕业论文，泛指专科毕业论文、本科毕业论文、硕士研究生毕业论文、博士研究生毕业论文等，即需要在学业完成前写作并提交的论文，是教学或科研活动的重要组成部分之一。</a:t>
            </a:r>
            <a:endParaRPr lang="en-US" altLang="zh-CN" sz="1600" kern="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25763" y="3588221"/>
            <a:ext cx="1402123" cy="472933"/>
            <a:chOff x="3513818" y="1963801"/>
            <a:chExt cx="1051729" cy="35461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3693632" y="4936345"/>
            <a:ext cx="1402123" cy="472933"/>
            <a:chOff x="3513818" y="1963801"/>
            <a:chExt cx="1051729" cy="354618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dash"/>
              <a:tailEnd type="oval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297">
        <p14:flip dir="l"/>
      </p:transition>
    </mc:Choice>
    <mc:Fallback>
      <p:transition spd="slow" advTm="52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ldLvl="0" animBg="1"/>
      <p:bldP spid="26" grpId="0"/>
      <p:bldP spid="27" grpId="0"/>
      <p:bldP spid="28" grpId="0" bldLvl="0" animBg="1"/>
      <p:bldP spid="29" grpId="0" bldLvl="0" animBg="1"/>
      <p:bldP spid="30" grpId="0" bldLvl="0" animBg="1"/>
      <p:bldP spid="31" grpId="0" bldLvl="0" animBg="1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流程图: 离页连接符 37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41" name="组合 40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42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6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选题背景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969170" y="2458201"/>
            <a:ext cx="2382671" cy="2383533"/>
          </a:xfrm>
          <a:prstGeom prst="ellipse">
            <a:avLst/>
          </a:prstGeom>
          <a:noFill/>
          <a:ln w="76200" cap="flat" cmpd="sng" algn="ctr">
            <a:solidFill>
              <a:srgbClr val="314371"/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endParaRPr lang="zh-CN" altLang="en-US" sz="23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062099" y="2551164"/>
            <a:ext cx="2196813" cy="2197607"/>
          </a:xfrm>
          <a:prstGeom prst="ellipse">
            <a:avLst/>
          </a:prstGeom>
          <a:solidFill>
            <a:srgbClr val="314371"/>
          </a:solidFill>
          <a:ln w="12700" cap="flat" cmpd="sng" algn="ctr">
            <a:solidFill>
              <a:srgbClr val="006CB5"/>
            </a:solidFill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1131570">
              <a:defRPr/>
            </a:pPr>
            <a:endParaRPr lang="zh-CN" altLang="en-US" sz="23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60506" y="1953903"/>
            <a:ext cx="0" cy="745450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rgbClr val="314371"/>
            </a:solidFill>
            <a:prstDash val="solid"/>
            <a:headEnd type="arrow"/>
          </a:ln>
          <a:effectLst/>
        </p:spPr>
      </p:cxnSp>
      <p:cxnSp>
        <p:nvCxnSpPr>
          <p:cNvPr id="76" name="直接连接符 75"/>
          <p:cNvCxnSpPr/>
          <p:nvPr/>
        </p:nvCxnSpPr>
        <p:spPr>
          <a:xfrm>
            <a:off x="6160506" y="4575373"/>
            <a:ext cx="0" cy="744172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rgbClr val="314371"/>
            </a:solidFill>
            <a:prstDash val="solid"/>
            <a:tailEnd type="arrow"/>
          </a:ln>
          <a:effectLst/>
        </p:spPr>
      </p:cxnSp>
      <p:cxnSp>
        <p:nvCxnSpPr>
          <p:cNvPr id="77" name="直接连接符 76"/>
          <p:cNvCxnSpPr/>
          <p:nvPr/>
        </p:nvCxnSpPr>
        <p:spPr>
          <a:xfrm rot="5400000">
            <a:off x="7492438" y="3278016"/>
            <a:ext cx="0" cy="743903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rgbClr val="314371"/>
            </a:solidFill>
            <a:prstDash val="solid"/>
            <a:headEnd type="arrow"/>
          </a:ln>
          <a:effectLst/>
        </p:spPr>
      </p:cxnSp>
      <p:cxnSp>
        <p:nvCxnSpPr>
          <p:cNvPr id="78" name="直接连接符 77"/>
          <p:cNvCxnSpPr/>
          <p:nvPr/>
        </p:nvCxnSpPr>
        <p:spPr>
          <a:xfrm rot="5400000">
            <a:off x="4826601" y="3278016"/>
            <a:ext cx="0" cy="743903"/>
          </a:xfrm>
          <a:prstGeom prst="line">
            <a:avLst/>
          </a:prstGeom>
          <a:solidFill>
            <a:srgbClr val="FFFFFF"/>
          </a:solidFill>
          <a:ln w="63500" cap="flat" cmpd="sng" algn="ctr">
            <a:solidFill>
              <a:srgbClr val="314371"/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974167" y="1203821"/>
            <a:ext cx="28342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31570"/>
            <a:r>
              <a:rPr lang="zh-CN" altLang="en-US" b="1" dirty="0" smtClean="0">
                <a:solidFill>
                  <a:srgbClr val="314371"/>
                </a:solidFill>
                <a:latin typeface="微软雅黑" panose="020B0503020204020204" charset="-122"/>
              </a:rPr>
              <a:t>概述性文字观点</a:t>
            </a:r>
            <a:endParaRPr lang="zh-CN" altLang="en-US" b="1" dirty="0">
              <a:solidFill>
                <a:srgbClr val="314371"/>
              </a:solidFill>
              <a:latin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74167" y="1659104"/>
            <a:ext cx="3928077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31570">
              <a:lnSpc>
                <a:spcPts val="1865"/>
              </a:lnSpc>
            </a:pPr>
            <a:r>
              <a:rPr lang="zh-CN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详写内容</a:t>
            </a:r>
            <a:r>
              <a:rPr lang="en-US" altLang="zh-CN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……</a:t>
            </a:r>
            <a:r>
              <a:rPr lang="zh-CN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3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41421" y="1289156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131570"/>
            <a:r>
              <a:rPr lang="en-US" altLang="zh-CN" sz="3200" b="1" dirty="0">
                <a:solidFill>
                  <a:srgbClr val="006CB5"/>
                </a:solidFill>
                <a:latin typeface="微软雅黑" panose="020B0503020204020204" charset="-122"/>
              </a:rPr>
              <a:t>01</a:t>
            </a:r>
            <a:endParaRPr lang="zh-CN" altLang="en-US" sz="3200" b="1" dirty="0">
              <a:solidFill>
                <a:srgbClr val="006CB5"/>
              </a:solidFill>
              <a:latin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60388" y="3403690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131570"/>
            <a:r>
              <a:rPr lang="en-US" altLang="zh-CN" sz="3200" b="1" dirty="0">
                <a:solidFill>
                  <a:srgbClr val="006CB5"/>
                </a:solidFill>
                <a:latin typeface="微软雅黑" panose="020B0503020204020204" charset="-122"/>
              </a:rPr>
              <a:t>02</a:t>
            </a:r>
            <a:endParaRPr lang="zh-CN" altLang="en-US" sz="3200" b="1" dirty="0">
              <a:solidFill>
                <a:srgbClr val="006CB5"/>
              </a:solidFill>
              <a:latin typeface="微软雅黑" panose="020B050302020402020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049916" y="3055198"/>
            <a:ext cx="185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31570"/>
            <a:r>
              <a:rPr lang="zh-CN" altLang="en-US" b="1" dirty="0" smtClean="0">
                <a:solidFill>
                  <a:srgbClr val="314371"/>
                </a:solidFill>
                <a:latin typeface="微软雅黑" panose="020B0503020204020204" charset="-122"/>
              </a:rPr>
              <a:t>概述性文字观点</a:t>
            </a:r>
            <a:endParaRPr lang="zh-CN" altLang="en-US" b="1" dirty="0">
              <a:solidFill>
                <a:srgbClr val="314371"/>
              </a:solidFill>
              <a:latin typeface="微软雅黑" panose="020B050302020402020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049918" y="3463757"/>
            <a:ext cx="1852327" cy="1218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just" defTabSz="1131570">
              <a:lnSpc>
                <a:spcPts val="1865"/>
              </a:lnSpc>
              <a:defRPr/>
            </a:pPr>
            <a:r>
              <a:rPr lang="zh-CN" altLang="en-US" sz="13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详写内容</a:t>
            </a:r>
            <a:r>
              <a:rPr lang="en-US" altLang="zh-CN" sz="13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……</a:t>
            </a:r>
            <a:r>
              <a:rPr lang="zh-CN" altLang="en-US" sz="13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41421" y="5430402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131570"/>
            <a:r>
              <a:rPr lang="en-US" altLang="zh-CN" sz="3200" b="1" dirty="0">
                <a:solidFill>
                  <a:srgbClr val="314371"/>
                </a:solidFill>
                <a:latin typeface="微软雅黑" panose="020B0503020204020204" charset="-122"/>
              </a:rPr>
              <a:t>03</a:t>
            </a:r>
            <a:endParaRPr lang="zh-CN" altLang="en-US" sz="3200" b="1" dirty="0">
              <a:solidFill>
                <a:srgbClr val="314371"/>
              </a:solidFill>
              <a:latin typeface="微软雅黑" panose="020B050302020402020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542" y="3403690"/>
            <a:ext cx="638169" cy="492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131570"/>
            <a:r>
              <a:rPr lang="en-US" altLang="zh-CN" sz="3200" b="1" dirty="0">
                <a:solidFill>
                  <a:srgbClr val="314371"/>
                </a:solidFill>
                <a:latin typeface="微软雅黑" panose="020B0503020204020204" charset="-122"/>
              </a:rPr>
              <a:t>04</a:t>
            </a:r>
            <a:endParaRPr lang="zh-CN" altLang="en-US" sz="3200" b="1" dirty="0">
              <a:solidFill>
                <a:srgbClr val="314371"/>
              </a:solidFill>
              <a:latin typeface="微软雅黑" panose="020B050302020402020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6826879" y="1203821"/>
            <a:ext cx="0" cy="1122807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88" name="直接连接符 87"/>
          <p:cNvCxnSpPr>
            <a:stCxn id="81" idx="3"/>
          </p:cNvCxnSpPr>
          <p:nvPr/>
        </p:nvCxnSpPr>
        <p:spPr>
          <a:xfrm>
            <a:off x="6479590" y="1535434"/>
            <a:ext cx="352903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cxnSp>
        <p:nvCxnSpPr>
          <p:cNvPr id="89" name="直接连接符 88"/>
          <p:cNvCxnSpPr/>
          <p:nvPr/>
        </p:nvCxnSpPr>
        <p:spPr>
          <a:xfrm>
            <a:off x="8928552" y="3075707"/>
            <a:ext cx="0" cy="1585236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0" name="直接连接符 89"/>
          <p:cNvCxnSpPr/>
          <p:nvPr/>
        </p:nvCxnSpPr>
        <p:spPr>
          <a:xfrm>
            <a:off x="8581262" y="3620641"/>
            <a:ext cx="352903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cxnSp>
        <p:nvCxnSpPr>
          <p:cNvPr id="91" name="直接连接符 90"/>
          <p:cNvCxnSpPr/>
          <p:nvPr/>
        </p:nvCxnSpPr>
        <p:spPr>
          <a:xfrm>
            <a:off x="5433107" y="5058316"/>
            <a:ext cx="0" cy="1063497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2" name="直接连接符 91"/>
          <p:cNvCxnSpPr/>
          <p:nvPr/>
        </p:nvCxnSpPr>
        <p:spPr>
          <a:xfrm flipH="1">
            <a:off x="5433108" y="5676681"/>
            <a:ext cx="352903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3444194" y="5016336"/>
            <a:ext cx="185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131570"/>
            <a:r>
              <a:rPr lang="zh-CN" altLang="en-US" b="1" dirty="0" smtClean="0">
                <a:solidFill>
                  <a:srgbClr val="314371"/>
                </a:solidFill>
                <a:latin typeface="微软雅黑" panose="020B0503020204020204" charset="-122"/>
              </a:rPr>
              <a:t>概述性文字观点</a:t>
            </a:r>
            <a:endParaRPr lang="zh-CN" altLang="en-US" b="1" dirty="0">
              <a:solidFill>
                <a:srgbClr val="314371"/>
              </a:solidFill>
              <a:latin typeface="微软雅黑" panose="020B050302020402020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91294" y="5471618"/>
            <a:ext cx="3886758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31570">
              <a:lnSpc>
                <a:spcPts val="1865"/>
              </a:lnSpc>
            </a:pPr>
            <a:r>
              <a:rPr lang="zh-CN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详写内容</a:t>
            </a:r>
            <a:r>
              <a:rPr lang="en-US" altLang="zh-CN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……</a:t>
            </a:r>
            <a:r>
              <a:rPr lang="zh-CN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3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3391914" y="2551164"/>
            <a:ext cx="0" cy="1680906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6" name="直接连接符 95"/>
          <p:cNvCxnSpPr/>
          <p:nvPr/>
        </p:nvCxnSpPr>
        <p:spPr>
          <a:xfrm flipH="1">
            <a:off x="3391915" y="3620641"/>
            <a:ext cx="352903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391293" y="2566702"/>
            <a:ext cx="185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131570"/>
            <a:r>
              <a:rPr lang="zh-CN" altLang="en-US" b="1" dirty="0" smtClean="0">
                <a:solidFill>
                  <a:srgbClr val="314371"/>
                </a:solidFill>
                <a:latin typeface="微软雅黑" panose="020B0503020204020204" charset="-122"/>
              </a:rPr>
              <a:t>概述性文字观点</a:t>
            </a:r>
            <a:endParaRPr lang="zh-CN" altLang="en-US" b="1" dirty="0">
              <a:solidFill>
                <a:srgbClr val="314371"/>
              </a:solidFill>
              <a:latin typeface="微软雅黑" panose="020B050302020402020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91294" y="3062796"/>
            <a:ext cx="1833857" cy="1218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defTabSz="1131570">
              <a:lnSpc>
                <a:spcPts val="1865"/>
              </a:lnSpc>
              <a:defRPr/>
            </a:pPr>
            <a:r>
              <a:rPr lang="zh-CN" altLang="en-US" sz="13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详写内容</a:t>
            </a:r>
            <a:r>
              <a:rPr lang="en-US" altLang="zh-CN" sz="13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……</a:t>
            </a:r>
            <a:r>
              <a:rPr lang="zh-CN" altLang="en-US" sz="13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点击输入本栏的具体文字，简明扼要的说明分项内容，此为概念图解，请根据您的具体内容酌情修改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9" name="Freeform 5"/>
          <p:cNvSpPr>
            <a:spLocks noEditPoints="1"/>
          </p:cNvSpPr>
          <p:nvPr/>
        </p:nvSpPr>
        <p:spPr bwMode="auto">
          <a:xfrm>
            <a:off x="5636606" y="2879304"/>
            <a:ext cx="1047802" cy="1541327"/>
          </a:xfrm>
          <a:custGeom>
            <a:avLst/>
            <a:gdLst>
              <a:gd name="T0" fmla="*/ 101 w 301"/>
              <a:gd name="T1" fmla="*/ 414 h 445"/>
              <a:gd name="T2" fmla="*/ 200 w 301"/>
              <a:gd name="T3" fmla="*/ 414 h 445"/>
              <a:gd name="T4" fmla="*/ 301 w 301"/>
              <a:gd name="T5" fmla="*/ 147 h 445"/>
              <a:gd name="T6" fmla="*/ 236 w 301"/>
              <a:gd name="T7" fmla="*/ 300 h 445"/>
              <a:gd name="T8" fmla="*/ 205 w 301"/>
              <a:gd name="T9" fmla="*/ 349 h 445"/>
              <a:gd name="T10" fmla="*/ 64 w 301"/>
              <a:gd name="T11" fmla="*/ 300 h 445"/>
              <a:gd name="T12" fmla="*/ 0 w 301"/>
              <a:gd name="T13" fmla="*/ 147 h 445"/>
              <a:gd name="T14" fmla="*/ 108 w 301"/>
              <a:gd name="T15" fmla="*/ 421 h 445"/>
              <a:gd name="T16" fmla="*/ 101 w 301"/>
              <a:gd name="T17" fmla="*/ 413 h 445"/>
              <a:gd name="T18" fmla="*/ 200 w 301"/>
              <a:gd name="T19" fmla="*/ 413 h 445"/>
              <a:gd name="T20" fmla="*/ 192 w 301"/>
              <a:gd name="T21" fmla="*/ 421 h 445"/>
              <a:gd name="T22" fmla="*/ 194 w 301"/>
              <a:gd name="T23" fmla="*/ 152 h 445"/>
              <a:gd name="T24" fmla="*/ 207 w 301"/>
              <a:gd name="T25" fmla="*/ 168 h 445"/>
              <a:gd name="T26" fmla="*/ 211 w 301"/>
              <a:gd name="T27" fmla="*/ 162 h 445"/>
              <a:gd name="T28" fmla="*/ 211 w 301"/>
              <a:gd name="T29" fmla="*/ 150 h 445"/>
              <a:gd name="T30" fmla="*/ 204 w 301"/>
              <a:gd name="T31" fmla="*/ 136 h 445"/>
              <a:gd name="T32" fmla="*/ 221 w 301"/>
              <a:gd name="T33" fmla="*/ 159 h 445"/>
              <a:gd name="T34" fmla="*/ 227 w 301"/>
              <a:gd name="T35" fmla="*/ 168 h 445"/>
              <a:gd name="T36" fmla="*/ 240 w 301"/>
              <a:gd name="T37" fmla="*/ 168 h 445"/>
              <a:gd name="T38" fmla="*/ 236 w 301"/>
              <a:gd name="T39" fmla="*/ 175 h 445"/>
              <a:gd name="T40" fmla="*/ 167 w 301"/>
              <a:gd name="T41" fmla="*/ 327 h 445"/>
              <a:gd name="T42" fmla="*/ 222 w 301"/>
              <a:gd name="T43" fmla="*/ 267 h 445"/>
              <a:gd name="T44" fmla="*/ 241 w 301"/>
              <a:gd name="T45" fmla="*/ 59 h 445"/>
              <a:gd name="T46" fmla="*/ 22 w 301"/>
              <a:gd name="T47" fmla="*/ 147 h 445"/>
              <a:gd name="T48" fmla="*/ 86 w 301"/>
              <a:gd name="T49" fmla="*/ 298 h 445"/>
              <a:gd name="T50" fmla="*/ 132 w 301"/>
              <a:gd name="T51" fmla="*/ 317 h 445"/>
              <a:gd name="T52" fmla="*/ 67 w 301"/>
              <a:gd name="T53" fmla="*/ 172 h 445"/>
              <a:gd name="T54" fmla="*/ 80 w 301"/>
              <a:gd name="T55" fmla="*/ 149 h 445"/>
              <a:gd name="T56" fmla="*/ 93 w 301"/>
              <a:gd name="T57" fmla="*/ 143 h 445"/>
              <a:gd name="T58" fmla="*/ 92 w 301"/>
              <a:gd name="T59" fmla="*/ 173 h 445"/>
              <a:gd name="T60" fmla="*/ 103 w 301"/>
              <a:gd name="T61" fmla="*/ 166 h 445"/>
              <a:gd name="T62" fmla="*/ 126 w 301"/>
              <a:gd name="T63" fmla="*/ 135 h 445"/>
              <a:gd name="T64" fmla="*/ 139 w 301"/>
              <a:gd name="T65" fmla="*/ 107 h 445"/>
              <a:gd name="T66" fmla="*/ 146 w 301"/>
              <a:gd name="T67" fmla="*/ 171 h 445"/>
              <a:gd name="T68" fmla="*/ 148 w 301"/>
              <a:gd name="T69" fmla="*/ 159 h 445"/>
              <a:gd name="T70" fmla="*/ 152 w 301"/>
              <a:gd name="T71" fmla="*/ 142 h 445"/>
              <a:gd name="T72" fmla="*/ 180 w 301"/>
              <a:gd name="T73" fmla="*/ 143 h 445"/>
              <a:gd name="T74" fmla="*/ 167 w 301"/>
              <a:gd name="T75" fmla="*/ 169 h 445"/>
              <a:gd name="T76" fmla="*/ 186 w 301"/>
              <a:gd name="T77" fmla="*/ 167 h 445"/>
              <a:gd name="T78" fmla="*/ 229 w 301"/>
              <a:gd name="T79" fmla="*/ 176 h 445"/>
              <a:gd name="T80" fmla="*/ 217 w 301"/>
              <a:gd name="T81" fmla="*/ 170 h 445"/>
              <a:gd name="T82" fmla="*/ 175 w 301"/>
              <a:gd name="T83" fmla="*/ 179 h 445"/>
              <a:gd name="T84" fmla="*/ 137 w 301"/>
              <a:gd name="T85" fmla="*/ 176 h 445"/>
              <a:gd name="T86" fmla="*/ 124 w 301"/>
              <a:gd name="T87" fmla="*/ 180 h 445"/>
              <a:gd name="T88" fmla="*/ 106 w 301"/>
              <a:gd name="T89" fmla="*/ 174 h 445"/>
              <a:gd name="T90" fmla="*/ 80 w 301"/>
              <a:gd name="T91" fmla="*/ 167 h 445"/>
              <a:gd name="T92" fmla="*/ 72 w 301"/>
              <a:gd name="T93" fmla="*/ 169 h 445"/>
              <a:gd name="T94" fmla="*/ 161 w 301"/>
              <a:gd name="T95" fmla="*/ 327 h 445"/>
              <a:gd name="T96" fmla="*/ 111 w 301"/>
              <a:gd name="T97" fmla="*/ 166 h 445"/>
              <a:gd name="T98" fmla="*/ 118 w 301"/>
              <a:gd name="T99" fmla="*/ 172 h 445"/>
              <a:gd name="T100" fmla="*/ 128 w 301"/>
              <a:gd name="T101" fmla="*/ 145 h 445"/>
              <a:gd name="T102" fmla="*/ 111 w 301"/>
              <a:gd name="T103" fmla="*/ 157 h 445"/>
              <a:gd name="T104" fmla="*/ 167 w 301"/>
              <a:gd name="T105" fmla="*/ 158 h 445"/>
              <a:gd name="T106" fmla="*/ 170 w 301"/>
              <a:gd name="T107" fmla="*/ 144 h 445"/>
              <a:gd name="T108" fmla="*/ 157 w 301"/>
              <a:gd name="T109" fmla="*/ 152 h 445"/>
              <a:gd name="T110" fmla="*/ 159 w 301"/>
              <a:gd name="T111" fmla="*/ 165 h 445"/>
              <a:gd name="T112" fmla="*/ 130 w 301"/>
              <a:gd name="T113" fmla="*/ 428 h 445"/>
              <a:gd name="T114" fmla="*/ 170 w 301"/>
              <a:gd name="T115" fmla="*/ 445 h 445"/>
              <a:gd name="T116" fmla="*/ 92 w 301"/>
              <a:gd name="T117" fmla="*/ 389 h 445"/>
              <a:gd name="T118" fmla="*/ 208 w 301"/>
              <a:gd name="T119" fmla="*/ 389 h 445"/>
              <a:gd name="T120" fmla="*/ 101 w 301"/>
              <a:gd name="T121" fmla="*/ 373 h 445"/>
              <a:gd name="T122" fmla="*/ 200 w 301"/>
              <a:gd name="T123" fmla="*/ 356 h 445"/>
              <a:gd name="T124" fmla="*/ 101 w 301"/>
              <a:gd name="T125" fmla="*/ 373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" h="445">
                <a:moveTo>
                  <a:pt x="101" y="414"/>
                </a:moveTo>
                <a:cubicBezTo>
                  <a:pt x="101" y="414"/>
                  <a:pt x="101" y="414"/>
                  <a:pt x="101" y="414"/>
                </a:cubicBezTo>
                <a:cubicBezTo>
                  <a:pt x="101" y="414"/>
                  <a:pt x="101" y="414"/>
                  <a:pt x="101" y="414"/>
                </a:cubicBezTo>
                <a:close/>
                <a:moveTo>
                  <a:pt x="200" y="414"/>
                </a:moveTo>
                <a:cubicBezTo>
                  <a:pt x="200" y="414"/>
                  <a:pt x="200" y="414"/>
                  <a:pt x="200" y="414"/>
                </a:cubicBezTo>
                <a:cubicBezTo>
                  <a:pt x="200" y="414"/>
                  <a:pt x="200" y="414"/>
                  <a:pt x="200" y="414"/>
                </a:cubicBezTo>
                <a:close/>
                <a:moveTo>
                  <a:pt x="150" y="0"/>
                </a:moveTo>
                <a:cubicBezTo>
                  <a:pt x="192" y="0"/>
                  <a:pt x="229" y="17"/>
                  <a:pt x="257" y="43"/>
                </a:cubicBezTo>
                <a:cubicBezTo>
                  <a:pt x="284" y="69"/>
                  <a:pt x="301" y="106"/>
                  <a:pt x="301" y="147"/>
                </a:cubicBezTo>
                <a:cubicBezTo>
                  <a:pt x="301" y="197"/>
                  <a:pt x="284" y="218"/>
                  <a:pt x="266" y="239"/>
                </a:cubicBezTo>
                <a:cubicBezTo>
                  <a:pt x="258" y="249"/>
                  <a:pt x="249" y="260"/>
                  <a:pt x="243" y="275"/>
                </a:cubicBezTo>
                <a:cubicBezTo>
                  <a:pt x="238" y="286"/>
                  <a:pt x="237" y="294"/>
                  <a:pt x="236" y="300"/>
                </a:cubicBezTo>
                <a:cubicBezTo>
                  <a:pt x="235" y="313"/>
                  <a:pt x="234" y="323"/>
                  <a:pt x="213" y="346"/>
                </a:cubicBezTo>
                <a:cubicBezTo>
                  <a:pt x="211" y="348"/>
                  <a:pt x="208" y="349"/>
                  <a:pt x="205" y="349"/>
                </a:cubicBezTo>
                <a:cubicBezTo>
                  <a:pt x="205" y="349"/>
                  <a:pt x="205" y="349"/>
                  <a:pt x="205" y="349"/>
                </a:cubicBezTo>
                <a:cubicBezTo>
                  <a:pt x="95" y="349"/>
                  <a:pt x="95" y="349"/>
                  <a:pt x="95" y="349"/>
                </a:cubicBezTo>
                <a:cubicBezTo>
                  <a:pt x="92" y="349"/>
                  <a:pt x="89" y="348"/>
                  <a:pt x="86" y="345"/>
                </a:cubicBezTo>
                <a:cubicBezTo>
                  <a:pt x="67" y="323"/>
                  <a:pt x="65" y="313"/>
                  <a:pt x="64" y="300"/>
                </a:cubicBezTo>
                <a:cubicBezTo>
                  <a:pt x="63" y="294"/>
                  <a:pt x="63" y="286"/>
                  <a:pt x="58" y="275"/>
                </a:cubicBezTo>
                <a:cubicBezTo>
                  <a:pt x="52" y="260"/>
                  <a:pt x="43" y="249"/>
                  <a:pt x="34" y="239"/>
                </a:cubicBezTo>
                <a:cubicBezTo>
                  <a:pt x="17" y="218"/>
                  <a:pt x="0" y="197"/>
                  <a:pt x="0" y="147"/>
                </a:cubicBezTo>
                <a:cubicBezTo>
                  <a:pt x="0" y="106"/>
                  <a:pt x="17" y="69"/>
                  <a:pt x="44" y="43"/>
                </a:cubicBezTo>
                <a:cubicBezTo>
                  <a:pt x="71" y="17"/>
                  <a:pt x="109" y="0"/>
                  <a:pt x="150" y="0"/>
                </a:cubicBezTo>
                <a:close/>
                <a:moveTo>
                  <a:pt x="108" y="421"/>
                </a:moveTo>
                <a:cubicBezTo>
                  <a:pt x="104" y="421"/>
                  <a:pt x="101" y="418"/>
                  <a:pt x="101" y="414"/>
                </a:cubicBezTo>
                <a:cubicBezTo>
                  <a:pt x="101" y="413"/>
                  <a:pt x="101" y="413"/>
                  <a:pt x="101" y="413"/>
                </a:cubicBezTo>
                <a:cubicBezTo>
                  <a:pt x="101" y="413"/>
                  <a:pt x="101" y="413"/>
                  <a:pt x="101" y="413"/>
                </a:cubicBezTo>
                <a:cubicBezTo>
                  <a:pt x="101" y="408"/>
                  <a:pt x="104" y="404"/>
                  <a:pt x="108" y="404"/>
                </a:cubicBezTo>
                <a:cubicBezTo>
                  <a:pt x="192" y="404"/>
                  <a:pt x="192" y="404"/>
                  <a:pt x="192" y="404"/>
                </a:cubicBezTo>
                <a:cubicBezTo>
                  <a:pt x="196" y="404"/>
                  <a:pt x="200" y="408"/>
                  <a:pt x="200" y="413"/>
                </a:cubicBezTo>
                <a:cubicBezTo>
                  <a:pt x="200" y="413"/>
                  <a:pt x="200" y="413"/>
                  <a:pt x="200" y="414"/>
                </a:cubicBezTo>
                <a:cubicBezTo>
                  <a:pt x="200" y="414"/>
                  <a:pt x="200" y="414"/>
                  <a:pt x="200" y="414"/>
                </a:cubicBezTo>
                <a:cubicBezTo>
                  <a:pt x="199" y="418"/>
                  <a:pt x="196" y="421"/>
                  <a:pt x="192" y="421"/>
                </a:cubicBezTo>
                <a:cubicBezTo>
                  <a:pt x="108" y="421"/>
                  <a:pt x="108" y="421"/>
                  <a:pt x="108" y="421"/>
                </a:cubicBezTo>
                <a:close/>
                <a:moveTo>
                  <a:pt x="204" y="144"/>
                </a:moveTo>
                <a:cubicBezTo>
                  <a:pt x="199" y="144"/>
                  <a:pt x="195" y="147"/>
                  <a:pt x="194" y="152"/>
                </a:cubicBezTo>
                <a:cubicBezTo>
                  <a:pt x="193" y="154"/>
                  <a:pt x="192" y="156"/>
                  <a:pt x="192" y="157"/>
                </a:cubicBezTo>
                <a:cubicBezTo>
                  <a:pt x="193" y="159"/>
                  <a:pt x="193" y="161"/>
                  <a:pt x="194" y="163"/>
                </a:cubicBezTo>
                <a:cubicBezTo>
                  <a:pt x="196" y="166"/>
                  <a:pt x="200" y="168"/>
                  <a:pt x="207" y="168"/>
                </a:cubicBezTo>
                <a:cubicBezTo>
                  <a:pt x="209" y="168"/>
                  <a:pt x="210" y="165"/>
                  <a:pt x="211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2" y="161"/>
                  <a:pt x="212" y="159"/>
                  <a:pt x="212" y="158"/>
                </a:cubicBezTo>
                <a:cubicBezTo>
                  <a:pt x="212" y="157"/>
                  <a:pt x="212" y="156"/>
                  <a:pt x="212" y="154"/>
                </a:cubicBezTo>
                <a:cubicBezTo>
                  <a:pt x="211" y="153"/>
                  <a:pt x="211" y="151"/>
                  <a:pt x="211" y="150"/>
                </a:cubicBezTo>
                <a:cubicBezTo>
                  <a:pt x="209" y="147"/>
                  <a:pt x="207" y="144"/>
                  <a:pt x="204" y="144"/>
                </a:cubicBezTo>
                <a:close/>
                <a:moveTo>
                  <a:pt x="186" y="149"/>
                </a:moveTo>
                <a:cubicBezTo>
                  <a:pt x="189" y="141"/>
                  <a:pt x="195" y="136"/>
                  <a:pt x="204" y="136"/>
                </a:cubicBezTo>
                <a:cubicBezTo>
                  <a:pt x="208" y="136"/>
                  <a:pt x="213" y="138"/>
                  <a:pt x="215" y="141"/>
                </a:cubicBezTo>
                <a:cubicBezTo>
                  <a:pt x="218" y="130"/>
                  <a:pt x="225" y="134"/>
                  <a:pt x="226" y="139"/>
                </a:cubicBezTo>
                <a:cubicBezTo>
                  <a:pt x="227" y="143"/>
                  <a:pt x="219" y="153"/>
                  <a:pt x="221" y="159"/>
                </a:cubicBezTo>
                <a:cubicBezTo>
                  <a:pt x="221" y="160"/>
                  <a:pt x="221" y="162"/>
                  <a:pt x="222" y="163"/>
                </a:cubicBezTo>
                <a:cubicBezTo>
                  <a:pt x="223" y="164"/>
                  <a:pt x="223" y="165"/>
                  <a:pt x="224" y="166"/>
                </a:cubicBezTo>
                <a:cubicBezTo>
                  <a:pt x="225" y="167"/>
                  <a:pt x="226" y="168"/>
                  <a:pt x="227" y="168"/>
                </a:cubicBezTo>
                <a:cubicBezTo>
                  <a:pt x="228" y="168"/>
                  <a:pt x="230" y="168"/>
                  <a:pt x="231" y="168"/>
                </a:cubicBezTo>
                <a:cubicBezTo>
                  <a:pt x="232" y="168"/>
                  <a:pt x="233" y="167"/>
                  <a:pt x="234" y="167"/>
                </a:cubicBezTo>
                <a:cubicBezTo>
                  <a:pt x="236" y="166"/>
                  <a:pt x="238" y="166"/>
                  <a:pt x="240" y="168"/>
                </a:cubicBezTo>
                <a:cubicBezTo>
                  <a:pt x="241" y="171"/>
                  <a:pt x="240" y="173"/>
                  <a:pt x="238" y="174"/>
                </a:cubicBezTo>
                <a:cubicBezTo>
                  <a:pt x="238" y="174"/>
                  <a:pt x="237" y="175"/>
                  <a:pt x="237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4" y="179"/>
                  <a:pt x="231" y="183"/>
                  <a:pt x="229" y="186"/>
                </a:cubicBezTo>
                <a:cubicBezTo>
                  <a:pt x="201" y="228"/>
                  <a:pt x="173" y="273"/>
                  <a:pt x="167" y="320"/>
                </a:cubicBezTo>
                <a:cubicBezTo>
                  <a:pt x="167" y="322"/>
                  <a:pt x="167" y="325"/>
                  <a:pt x="167" y="327"/>
                </a:cubicBezTo>
                <a:cubicBezTo>
                  <a:pt x="200" y="327"/>
                  <a:pt x="200" y="327"/>
                  <a:pt x="200" y="327"/>
                </a:cubicBezTo>
                <a:cubicBezTo>
                  <a:pt x="212" y="312"/>
                  <a:pt x="213" y="306"/>
                  <a:pt x="214" y="298"/>
                </a:cubicBezTo>
                <a:cubicBezTo>
                  <a:pt x="215" y="290"/>
                  <a:pt x="216" y="281"/>
                  <a:pt x="222" y="267"/>
                </a:cubicBezTo>
                <a:cubicBezTo>
                  <a:pt x="229" y="249"/>
                  <a:pt x="239" y="236"/>
                  <a:pt x="249" y="225"/>
                </a:cubicBezTo>
                <a:cubicBezTo>
                  <a:pt x="264" y="207"/>
                  <a:pt x="278" y="189"/>
                  <a:pt x="278" y="147"/>
                </a:cubicBezTo>
                <a:cubicBezTo>
                  <a:pt x="278" y="112"/>
                  <a:pt x="264" y="81"/>
                  <a:pt x="241" y="59"/>
                </a:cubicBezTo>
                <a:cubicBezTo>
                  <a:pt x="218" y="37"/>
                  <a:pt x="186" y="23"/>
                  <a:pt x="150" y="23"/>
                </a:cubicBezTo>
                <a:cubicBezTo>
                  <a:pt x="115" y="23"/>
                  <a:pt x="83" y="37"/>
                  <a:pt x="60" y="59"/>
                </a:cubicBezTo>
                <a:cubicBezTo>
                  <a:pt x="36" y="81"/>
                  <a:pt x="22" y="112"/>
                  <a:pt x="22" y="147"/>
                </a:cubicBezTo>
                <a:cubicBezTo>
                  <a:pt x="22" y="189"/>
                  <a:pt x="37" y="207"/>
                  <a:pt x="51" y="225"/>
                </a:cubicBezTo>
                <a:cubicBezTo>
                  <a:pt x="61" y="236"/>
                  <a:pt x="71" y="249"/>
                  <a:pt x="79" y="267"/>
                </a:cubicBezTo>
                <a:cubicBezTo>
                  <a:pt x="85" y="281"/>
                  <a:pt x="86" y="290"/>
                  <a:pt x="86" y="298"/>
                </a:cubicBezTo>
                <a:cubicBezTo>
                  <a:pt x="87" y="306"/>
                  <a:pt x="88" y="312"/>
                  <a:pt x="100" y="327"/>
                </a:cubicBezTo>
                <a:cubicBezTo>
                  <a:pt x="133" y="327"/>
                  <a:pt x="133" y="327"/>
                  <a:pt x="133" y="327"/>
                </a:cubicBezTo>
                <a:cubicBezTo>
                  <a:pt x="133" y="324"/>
                  <a:pt x="133" y="320"/>
                  <a:pt x="132" y="317"/>
                </a:cubicBezTo>
                <a:cubicBezTo>
                  <a:pt x="129" y="293"/>
                  <a:pt x="121" y="270"/>
                  <a:pt x="110" y="246"/>
                </a:cubicBezTo>
                <a:cubicBezTo>
                  <a:pt x="100" y="224"/>
                  <a:pt x="87" y="202"/>
                  <a:pt x="74" y="182"/>
                </a:cubicBezTo>
                <a:cubicBezTo>
                  <a:pt x="71" y="179"/>
                  <a:pt x="69" y="175"/>
                  <a:pt x="67" y="172"/>
                </a:cubicBezTo>
                <a:cubicBezTo>
                  <a:pt x="65" y="172"/>
                  <a:pt x="64" y="172"/>
                  <a:pt x="63" y="170"/>
                </a:cubicBezTo>
                <a:cubicBezTo>
                  <a:pt x="61" y="168"/>
                  <a:pt x="62" y="166"/>
                  <a:pt x="64" y="164"/>
                </a:cubicBezTo>
                <a:cubicBezTo>
                  <a:pt x="73" y="157"/>
                  <a:pt x="77" y="154"/>
                  <a:pt x="80" y="149"/>
                </a:cubicBezTo>
                <a:cubicBezTo>
                  <a:pt x="81" y="142"/>
                  <a:pt x="83" y="137"/>
                  <a:pt x="84" y="135"/>
                </a:cubicBezTo>
                <a:cubicBezTo>
                  <a:pt x="84" y="135"/>
                  <a:pt x="89" y="128"/>
                  <a:pt x="93" y="136"/>
                </a:cubicBezTo>
                <a:cubicBezTo>
                  <a:pt x="94" y="137"/>
                  <a:pt x="94" y="140"/>
                  <a:pt x="93" y="143"/>
                </a:cubicBezTo>
                <a:cubicBezTo>
                  <a:pt x="92" y="145"/>
                  <a:pt x="91" y="148"/>
                  <a:pt x="89" y="152"/>
                </a:cubicBezTo>
                <a:cubicBezTo>
                  <a:pt x="88" y="159"/>
                  <a:pt x="88" y="164"/>
                  <a:pt x="89" y="167"/>
                </a:cubicBezTo>
                <a:cubicBezTo>
                  <a:pt x="89" y="172"/>
                  <a:pt x="91" y="172"/>
                  <a:pt x="92" y="173"/>
                </a:cubicBezTo>
                <a:cubicBezTo>
                  <a:pt x="94" y="173"/>
                  <a:pt x="97" y="170"/>
                  <a:pt x="101" y="168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02" y="167"/>
                  <a:pt x="102" y="166"/>
                  <a:pt x="103" y="166"/>
                </a:cubicBezTo>
                <a:cubicBezTo>
                  <a:pt x="102" y="163"/>
                  <a:pt x="102" y="159"/>
                  <a:pt x="103" y="155"/>
                </a:cubicBezTo>
                <a:cubicBezTo>
                  <a:pt x="105" y="143"/>
                  <a:pt x="111" y="137"/>
                  <a:pt x="117" y="135"/>
                </a:cubicBezTo>
                <a:cubicBezTo>
                  <a:pt x="120" y="134"/>
                  <a:pt x="123" y="134"/>
                  <a:pt x="126" y="135"/>
                </a:cubicBezTo>
                <a:cubicBezTo>
                  <a:pt x="128" y="136"/>
                  <a:pt x="131" y="137"/>
                  <a:pt x="133" y="139"/>
                </a:cubicBezTo>
                <a:cubicBezTo>
                  <a:pt x="133" y="139"/>
                  <a:pt x="133" y="139"/>
                  <a:pt x="133" y="139"/>
                </a:cubicBezTo>
                <a:cubicBezTo>
                  <a:pt x="134" y="127"/>
                  <a:pt x="137" y="115"/>
                  <a:pt x="139" y="107"/>
                </a:cubicBezTo>
                <a:cubicBezTo>
                  <a:pt x="142" y="96"/>
                  <a:pt x="155" y="95"/>
                  <a:pt x="148" y="119"/>
                </a:cubicBezTo>
                <a:cubicBezTo>
                  <a:pt x="146" y="128"/>
                  <a:pt x="142" y="137"/>
                  <a:pt x="141" y="147"/>
                </a:cubicBezTo>
                <a:cubicBezTo>
                  <a:pt x="141" y="151"/>
                  <a:pt x="139" y="172"/>
                  <a:pt x="146" y="171"/>
                </a:cubicBezTo>
                <a:cubicBezTo>
                  <a:pt x="147" y="170"/>
                  <a:pt x="148" y="170"/>
                  <a:pt x="148" y="170"/>
                </a:cubicBezTo>
                <a:cubicBezTo>
                  <a:pt x="149" y="170"/>
                  <a:pt x="150" y="169"/>
                  <a:pt x="151" y="169"/>
                </a:cubicBezTo>
                <a:cubicBezTo>
                  <a:pt x="150" y="166"/>
                  <a:pt x="149" y="163"/>
                  <a:pt x="148" y="159"/>
                </a:cubicBezTo>
                <a:cubicBezTo>
                  <a:pt x="148" y="156"/>
                  <a:pt x="148" y="153"/>
                  <a:pt x="149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49" y="147"/>
                  <a:pt x="150" y="144"/>
                  <a:pt x="152" y="142"/>
                </a:cubicBezTo>
                <a:cubicBezTo>
                  <a:pt x="155" y="138"/>
                  <a:pt x="158" y="135"/>
                  <a:pt x="163" y="135"/>
                </a:cubicBezTo>
                <a:cubicBezTo>
                  <a:pt x="168" y="134"/>
                  <a:pt x="172" y="135"/>
                  <a:pt x="175" y="137"/>
                </a:cubicBezTo>
                <a:cubicBezTo>
                  <a:pt x="177" y="138"/>
                  <a:pt x="179" y="141"/>
                  <a:pt x="180" y="143"/>
                </a:cubicBezTo>
                <a:cubicBezTo>
                  <a:pt x="181" y="146"/>
                  <a:pt x="181" y="149"/>
                  <a:pt x="181" y="152"/>
                </a:cubicBezTo>
                <a:cubicBezTo>
                  <a:pt x="180" y="156"/>
                  <a:pt x="177" y="161"/>
                  <a:pt x="173" y="164"/>
                </a:cubicBezTo>
                <a:cubicBezTo>
                  <a:pt x="171" y="166"/>
                  <a:pt x="169" y="168"/>
                  <a:pt x="167" y="169"/>
                </a:cubicBezTo>
                <a:cubicBezTo>
                  <a:pt x="170" y="170"/>
                  <a:pt x="173" y="171"/>
                  <a:pt x="175" y="171"/>
                </a:cubicBezTo>
                <a:cubicBezTo>
                  <a:pt x="180" y="171"/>
                  <a:pt x="183" y="170"/>
                  <a:pt x="187" y="167"/>
                </a:cubicBezTo>
                <a:cubicBezTo>
                  <a:pt x="187" y="167"/>
                  <a:pt x="187" y="167"/>
                  <a:pt x="186" y="167"/>
                </a:cubicBezTo>
                <a:cubicBezTo>
                  <a:pt x="185" y="164"/>
                  <a:pt x="184" y="161"/>
                  <a:pt x="184" y="158"/>
                </a:cubicBezTo>
                <a:cubicBezTo>
                  <a:pt x="184" y="155"/>
                  <a:pt x="185" y="151"/>
                  <a:pt x="186" y="149"/>
                </a:cubicBezTo>
                <a:close/>
                <a:moveTo>
                  <a:pt x="229" y="176"/>
                </a:moveTo>
                <a:cubicBezTo>
                  <a:pt x="228" y="177"/>
                  <a:pt x="227" y="176"/>
                  <a:pt x="226" y="176"/>
                </a:cubicBezTo>
                <a:cubicBezTo>
                  <a:pt x="223" y="176"/>
                  <a:pt x="220" y="174"/>
                  <a:pt x="218" y="171"/>
                </a:cubicBezTo>
                <a:cubicBezTo>
                  <a:pt x="217" y="171"/>
                  <a:pt x="217" y="171"/>
                  <a:pt x="217" y="170"/>
                </a:cubicBezTo>
                <a:cubicBezTo>
                  <a:pt x="215" y="174"/>
                  <a:pt x="212" y="176"/>
                  <a:pt x="208" y="176"/>
                </a:cubicBezTo>
                <a:cubicBezTo>
                  <a:pt x="201" y="177"/>
                  <a:pt x="196" y="176"/>
                  <a:pt x="193" y="173"/>
                </a:cubicBezTo>
                <a:cubicBezTo>
                  <a:pt x="188" y="178"/>
                  <a:pt x="182" y="179"/>
                  <a:pt x="175" y="179"/>
                </a:cubicBezTo>
                <a:cubicBezTo>
                  <a:pt x="169" y="179"/>
                  <a:pt x="163" y="177"/>
                  <a:pt x="158" y="175"/>
                </a:cubicBezTo>
                <a:cubicBezTo>
                  <a:pt x="156" y="176"/>
                  <a:pt x="153" y="177"/>
                  <a:pt x="151" y="178"/>
                </a:cubicBezTo>
                <a:cubicBezTo>
                  <a:pt x="146" y="180"/>
                  <a:pt x="140" y="179"/>
                  <a:pt x="137" y="176"/>
                </a:cubicBezTo>
                <a:cubicBezTo>
                  <a:pt x="137" y="176"/>
                  <a:pt x="137" y="176"/>
                  <a:pt x="137" y="176"/>
                </a:cubicBezTo>
                <a:cubicBezTo>
                  <a:pt x="136" y="175"/>
                  <a:pt x="135" y="173"/>
                  <a:pt x="135" y="171"/>
                </a:cubicBezTo>
                <a:cubicBezTo>
                  <a:pt x="132" y="176"/>
                  <a:pt x="128" y="179"/>
                  <a:pt x="124" y="180"/>
                </a:cubicBezTo>
                <a:cubicBezTo>
                  <a:pt x="122" y="181"/>
                  <a:pt x="119" y="181"/>
                  <a:pt x="116" y="181"/>
                </a:cubicBezTo>
                <a:cubicBezTo>
                  <a:pt x="114" y="180"/>
                  <a:pt x="111" y="179"/>
                  <a:pt x="109" y="177"/>
                </a:cubicBezTo>
                <a:cubicBezTo>
                  <a:pt x="108" y="176"/>
                  <a:pt x="107" y="175"/>
                  <a:pt x="106" y="174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1" y="178"/>
                  <a:pt x="97" y="181"/>
                  <a:pt x="92" y="181"/>
                </a:cubicBezTo>
                <a:cubicBezTo>
                  <a:pt x="87" y="180"/>
                  <a:pt x="81" y="179"/>
                  <a:pt x="80" y="167"/>
                </a:cubicBezTo>
                <a:cubicBezTo>
                  <a:pt x="80" y="166"/>
                  <a:pt x="80" y="164"/>
                  <a:pt x="80" y="163"/>
                </a:cubicBezTo>
                <a:cubicBezTo>
                  <a:pt x="78" y="165"/>
                  <a:pt x="76" y="166"/>
                  <a:pt x="74" y="167"/>
                </a:cubicBezTo>
                <a:cubicBezTo>
                  <a:pt x="74" y="168"/>
                  <a:pt x="73" y="168"/>
                  <a:pt x="72" y="169"/>
                </a:cubicBezTo>
                <a:cubicBezTo>
                  <a:pt x="87" y="192"/>
                  <a:pt x="103" y="218"/>
                  <a:pt x="115" y="244"/>
                </a:cubicBezTo>
                <a:cubicBezTo>
                  <a:pt x="128" y="271"/>
                  <a:pt x="137" y="299"/>
                  <a:pt x="139" y="327"/>
                </a:cubicBezTo>
                <a:cubicBezTo>
                  <a:pt x="161" y="327"/>
                  <a:pt x="161" y="327"/>
                  <a:pt x="161" y="327"/>
                </a:cubicBezTo>
                <a:cubicBezTo>
                  <a:pt x="165" y="273"/>
                  <a:pt x="198" y="223"/>
                  <a:pt x="229" y="176"/>
                </a:cubicBezTo>
                <a:close/>
                <a:moveTo>
                  <a:pt x="111" y="157"/>
                </a:moveTo>
                <a:cubicBezTo>
                  <a:pt x="110" y="160"/>
                  <a:pt x="110" y="163"/>
                  <a:pt x="111" y="166"/>
                </a:cubicBezTo>
                <a:cubicBezTo>
                  <a:pt x="111" y="166"/>
                  <a:pt x="112" y="166"/>
                  <a:pt x="112" y="167"/>
                </a:cubicBezTo>
                <a:cubicBezTo>
                  <a:pt x="112" y="168"/>
                  <a:pt x="113" y="170"/>
                  <a:pt x="115" y="171"/>
                </a:cubicBezTo>
                <a:cubicBezTo>
                  <a:pt x="116" y="171"/>
                  <a:pt x="117" y="172"/>
                  <a:pt x="118" y="172"/>
                </a:cubicBezTo>
                <a:cubicBezTo>
                  <a:pt x="119" y="173"/>
                  <a:pt x="121" y="173"/>
                  <a:pt x="122" y="172"/>
                </a:cubicBezTo>
                <a:cubicBezTo>
                  <a:pt x="126" y="171"/>
                  <a:pt x="129" y="167"/>
                  <a:pt x="131" y="158"/>
                </a:cubicBezTo>
                <a:cubicBezTo>
                  <a:pt x="132" y="152"/>
                  <a:pt x="131" y="147"/>
                  <a:pt x="128" y="145"/>
                </a:cubicBezTo>
                <a:cubicBezTo>
                  <a:pt x="126" y="144"/>
                  <a:pt x="125" y="144"/>
                  <a:pt x="124" y="143"/>
                </a:cubicBezTo>
                <a:cubicBezTo>
                  <a:pt x="123" y="143"/>
                  <a:pt x="121" y="143"/>
                  <a:pt x="120" y="143"/>
                </a:cubicBezTo>
                <a:cubicBezTo>
                  <a:pt x="116" y="144"/>
                  <a:pt x="113" y="149"/>
                  <a:pt x="111" y="157"/>
                </a:cubicBezTo>
                <a:close/>
                <a:moveTo>
                  <a:pt x="159" y="165"/>
                </a:moveTo>
                <a:cubicBezTo>
                  <a:pt x="159" y="164"/>
                  <a:pt x="160" y="164"/>
                  <a:pt x="160" y="164"/>
                </a:cubicBezTo>
                <a:cubicBezTo>
                  <a:pt x="163" y="162"/>
                  <a:pt x="165" y="160"/>
                  <a:pt x="167" y="158"/>
                </a:cubicBezTo>
                <a:cubicBezTo>
                  <a:pt x="170" y="156"/>
                  <a:pt x="172" y="153"/>
                  <a:pt x="172" y="150"/>
                </a:cubicBezTo>
                <a:cubicBezTo>
                  <a:pt x="173" y="149"/>
                  <a:pt x="173" y="148"/>
                  <a:pt x="172" y="146"/>
                </a:cubicBezTo>
                <a:cubicBezTo>
                  <a:pt x="172" y="145"/>
                  <a:pt x="171" y="145"/>
                  <a:pt x="170" y="144"/>
                </a:cubicBezTo>
                <a:cubicBezTo>
                  <a:pt x="169" y="143"/>
                  <a:pt x="167" y="143"/>
                  <a:pt x="164" y="143"/>
                </a:cubicBezTo>
                <a:cubicBezTo>
                  <a:pt x="162" y="143"/>
                  <a:pt x="160" y="145"/>
                  <a:pt x="159" y="146"/>
                </a:cubicBezTo>
                <a:cubicBezTo>
                  <a:pt x="158" y="148"/>
                  <a:pt x="157" y="150"/>
                  <a:pt x="157" y="152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6" y="154"/>
                  <a:pt x="156" y="156"/>
                  <a:pt x="157" y="158"/>
                </a:cubicBezTo>
                <a:cubicBezTo>
                  <a:pt x="157" y="161"/>
                  <a:pt x="158" y="163"/>
                  <a:pt x="159" y="165"/>
                </a:cubicBezTo>
                <a:close/>
                <a:moveTo>
                  <a:pt x="130" y="445"/>
                </a:moveTo>
                <a:cubicBezTo>
                  <a:pt x="125" y="445"/>
                  <a:pt x="122" y="441"/>
                  <a:pt x="122" y="436"/>
                </a:cubicBezTo>
                <a:cubicBezTo>
                  <a:pt x="122" y="432"/>
                  <a:pt x="125" y="428"/>
                  <a:pt x="130" y="428"/>
                </a:cubicBezTo>
                <a:cubicBezTo>
                  <a:pt x="170" y="428"/>
                  <a:pt x="170" y="428"/>
                  <a:pt x="170" y="428"/>
                </a:cubicBezTo>
                <a:cubicBezTo>
                  <a:pt x="175" y="428"/>
                  <a:pt x="179" y="432"/>
                  <a:pt x="179" y="436"/>
                </a:cubicBezTo>
                <a:cubicBezTo>
                  <a:pt x="179" y="441"/>
                  <a:pt x="175" y="445"/>
                  <a:pt x="170" y="445"/>
                </a:cubicBezTo>
                <a:cubicBezTo>
                  <a:pt x="130" y="445"/>
                  <a:pt x="130" y="445"/>
                  <a:pt x="130" y="445"/>
                </a:cubicBezTo>
                <a:close/>
                <a:moveTo>
                  <a:pt x="101" y="397"/>
                </a:moveTo>
                <a:cubicBezTo>
                  <a:pt x="96" y="397"/>
                  <a:pt x="92" y="393"/>
                  <a:pt x="92" y="389"/>
                </a:cubicBezTo>
                <a:cubicBezTo>
                  <a:pt x="92" y="384"/>
                  <a:pt x="96" y="380"/>
                  <a:pt x="101" y="380"/>
                </a:cubicBezTo>
                <a:cubicBezTo>
                  <a:pt x="200" y="380"/>
                  <a:pt x="200" y="380"/>
                  <a:pt x="200" y="380"/>
                </a:cubicBezTo>
                <a:cubicBezTo>
                  <a:pt x="204" y="380"/>
                  <a:pt x="208" y="384"/>
                  <a:pt x="208" y="389"/>
                </a:cubicBezTo>
                <a:cubicBezTo>
                  <a:pt x="208" y="393"/>
                  <a:pt x="204" y="397"/>
                  <a:pt x="200" y="397"/>
                </a:cubicBezTo>
                <a:cubicBezTo>
                  <a:pt x="101" y="397"/>
                  <a:pt x="101" y="397"/>
                  <a:pt x="101" y="397"/>
                </a:cubicBezTo>
                <a:close/>
                <a:moveTo>
                  <a:pt x="101" y="373"/>
                </a:moveTo>
                <a:cubicBezTo>
                  <a:pt x="96" y="373"/>
                  <a:pt x="92" y="369"/>
                  <a:pt x="92" y="365"/>
                </a:cubicBezTo>
                <a:cubicBezTo>
                  <a:pt x="92" y="360"/>
                  <a:pt x="96" y="356"/>
                  <a:pt x="101" y="356"/>
                </a:cubicBezTo>
                <a:cubicBezTo>
                  <a:pt x="200" y="356"/>
                  <a:pt x="200" y="356"/>
                  <a:pt x="200" y="356"/>
                </a:cubicBezTo>
                <a:cubicBezTo>
                  <a:pt x="204" y="356"/>
                  <a:pt x="208" y="360"/>
                  <a:pt x="208" y="365"/>
                </a:cubicBezTo>
                <a:cubicBezTo>
                  <a:pt x="208" y="369"/>
                  <a:pt x="204" y="373"/>
                  <a:pt x="200" y="373"/>
                </a:cubicBezTo>
                <a:lnTo>
                  <a:pt x="101" y="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pPr defTabSz="1131570">
              <a:defRPr/>
            </a:pPr>
            <a:endParaRPr lang="zh-CN" altLang="en-US" sz="2300" kern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148">
        <p14:flip dir="l"/>
      </p:transition>
    </mc:Choice>
    <mc:Fallback>
      <p:transition spd="slow" advTm="10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3" grpId="0"/>
      <p:bldP spid="94" grpId="0"/>
      <p:bldP spid="97" grpId="0"/>
      <p:bldP spid="98" grpId="0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参考文献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434" y="1400054"/>
            <a:ext cx="10449081" cy="48293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[1][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瑞士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亚历山大·奥斯特瓦德（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AlexanderOsterwalder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，（比利时）伊夫·皮尼厄（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YvesPigneur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en-US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Business Model Generation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[M]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出版社：机械工业出版社，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2011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[2]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K. Prahalad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·普拉哈拉德），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Venkat Ramaswamy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（文卡特·拉马斯瓦米） 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en-US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Future of Competition: Co-Creating Unique Value With Customers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[M]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出版社：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Harvard Business Press 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2003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[3]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胡世良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《移动互联网商业模式创新与变革》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[M]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出版社：人民邮电出版社，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2013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[4]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陈洪等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《游戏运营管理》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[M]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出版社：清华大学出版社，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2009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[5]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许可，张春鹏</a:t>
            </a:r>
            <a:r>
              <a:rPr lang="zh-CN" altLang="zh-CN" sz="146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《移动运营商手机游戏业务的战略定位和发展策略探讨》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[J]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世界电信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2004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年第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2004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[6]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网络评论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《深入解读国产手机游戏盈利模式和市场前景》</a:t>
            </a:r>
            <a:r>
              <a:rPr lang="en-US" altLang="zh-CN" sz="14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2013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[7]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中国互联网络信息中心（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CNNIC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《第</a:t>
            </a:r>
            <a:r>
              <a:rPr lang="en-US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次中国互联网络发展统计报告》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[R]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2013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[8]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中国互联网络信息中心（</a:t>
            </a:r>
            <a:r>
              <a:rPr lang="en-US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CNNIC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《第</a:t>
            </a:r>
            <a:r>
              <a:rPr lang="en-US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33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次中国互联网络发展状况统计报告》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[R]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2014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[9]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百度移动</a:t>
            </a:r>
            <a:r>
              <a:rPr lang="zh-CN" altLang="zh-CN" sz="146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《移动互联网发展趋势报告》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[R]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2012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[10]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艾媒咨询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《中国手机游戏市场年度报告》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[R]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2013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[11]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李振勇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《商业模式创新与战略转型》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[M] 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出版社：国家行政学院音像出版社，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2009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[12]</a:t>
            </a:r>
            <a:r>
              <a:rPr lang="zh-CN" altLang="zh-CN" sz="14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付玉辉 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lang="en-US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4G</a:t>
            </a:r>
            <a:r>
              <a:rPr lang="zh-CN" altLang="zh-CN" sz="1465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时代的手机游戏裂变》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[J].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广告大观综合版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2014-1</a:t>
            </a:r>
            <a:r>
              <a:rPr lang="zh-CN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2014</a:t>
            </a:r>
            <a:endParaRPr lang="zh-CN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2"/>
    </mc:Choice>
    <mc:Fallback>
      <p:transition spd="slow" advTm="2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Arc 3"/>
          <p:cNvSpPr/>
          <p:nvPr/>
        </p:nvSpPr>
        <p:spPr bwMode="auto">
          <a:xfrm rot="7873550">
            <a:off x="5522442" y="4354802"/>
            <a:ext cx="1211262" cy="1208087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4F81BD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2" name="Arc 4"/>
          <p:cNvSpPr/>
          <p:nvPr/>
        </p:nvSpPr>
        <p:spPr bwMode="auto">
          <a:xfrm rot="3306815">
            <a:off x="6486835" y="3526087"/>
            <a:ext cx="1276980" cy="1273634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4F81BD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3" name="Arc 5"/>
          <p:cNvSpPr/>
          <p:nvPr/>
        </p:nvSpPr>
        <p:spPr bwMode="auto">
          <a:xfrm rot="11977892">
            <a:off x="4514379" y="3707102"/>
            <a:ext cx="1211262" cy="1208088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4F81BD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grpSp>
        <p:nvGrpSpPr>
          <p:cNvPr id="14" name="Group 6"/>
          <p:cNvGrpSpPr/>
          <p:nvPr/>
        </p:nvGrpSpPr>
        <p:grpSpPr bwMode="auto">
          <a:xfrm>
            <a:off x="4587404" y="2122802"/>
            <a:ext cx="3022600" cy="3022600"/>
            <a:chOff x="3923" y="1888"/>
            <a:chExt cx="1406" cy="1406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150" y="1888"/>
              <a:ext cx="499" cy="1406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649" y="1888"/>
              <a:ext cx="454" cy="1406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>
              <a:off x="4150" y="2432"/>
              <a:ext cx="1179" cy="862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923" y="2432"/>
              <a:ext cx="1180" cy="862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3923" y="2432"/>
              <a:ext cx="1391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</p:grpSp>
      <p:sp>
        <p:nvSpPr>
          <p:cNvPr id="20" name="Arc 12"/>
          <p:cNvSpPr/>
          <p:nvPr/>
        </p:nvSpPr>
        <p:spPr bwMode="auto">
          <a:xfrm rot="16542568">
            <a:off x="4728692" y="2221202"/>
            <a:ext cx="1211262" cy="1208087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4F81BD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21" name="Oval 68"/>
          <p:cNvSpPr>
            <a:spLocks noChangeArrowheads="1"/>
          </p:cNvSpPr>
          <p:nvPr/>
        </p:nvSpPr>
        <p:spPr bwMode="gray">
          <a:xfrm>
            <a:off x="7106766" y="2928579"/>
            <a:ext cx="1001291" cy="989012"/>
          </a:xfrm>
          <a:prstGeom prst="ellipse">
            <a:avLst/>
          </a:prstGeom>
          <a:solidFill>
            <a:srgbClr val="314371"/>
          </a:solidFill>
          <a:ln w="952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kern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36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Arc 98"/>
          <p:cNvSpPr/>
          <p:nvPr/>
        </p:nvSpPr>
        <p:spPr bwMode="auto">
          <a:xfrm rot="21229832">
            <a:off x="6243166" y="2211677"/>
            <a:ext cx="1211263" cy="1208088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4F81BD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23" name="Oval 68"/>
          <p:cNvSpPr>
            <a:spLocks noChangeArrowheads="1"/>
          </p:cNvSpPr>
          <p:nvPr/>
        </p:nvSpPr>
        <p:spPr bwMode="gray">
          <a:xfrm>
            <a:off x="5629935" y="1728579"/>
            <a:ext cx="1001291" cy="989012"/>
          </a:xfrm>
          <a:prstGeom prst="ellipse">
            <a:avLst/>
          </a:prstGeom>
          <a:solidFill>
            <a:srgbClr val="314371"/>
          </a:solidFill>
          <a:ln w="952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kern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36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Oval 68"/>
          <p:cNvSpPr>
            <a:spLocks noChangeArrowheads="1"/>
          </p:cNvSpPr>
          <p:nvPr/>
        </p:nvSpPr>
        <p:spPr bwMode="gray">
          <a:xfrm>
            <a:off x="6665178" y="4682257"/>
            <a:ext cx="1001291" cy="989012"/>
          </a:xfrm>
          <a:prstGeom prst="ellipse">
            <a:avLst/>
          </a:prstGeom>
          <a:solidFill>
            <a:srgbClr val="314371"/>
          </a:solidFill>
          <a:ln w="952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kern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36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Oval 68"/>
          <p:cNvSpPr>
            <a:spLocks noChangeArrowheads="1"/>
          </p:cNvSpPr>
          <p:nvPr/>
        </p:nvSpPr>
        <p:spPr bwMode="gray">
          <a:xfrm>
            <a:off x="4691513" y="4682257"/>
            <a:ext cx="1001291" cy="989012"/>
          </a:xfrm>
          <a:prstGeom prst="ellipse">
            <a:avLst/>
          </a:prstGeom>
          <a:solidFill>
            <a:srgbClr val="314371"/>
          </a:solidFill>
          <a:ln w="952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kern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36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Oval 68"/>
          <p:cNvSpPr>
            <a:spLocks noChangeArrowheads="1"/>
          </p:cNvSpPr>
          <p:nvPr/>
        </p:nvSpPr>
        <p:spPr bwMode="gray">
          <a:xfrm>
            <a:off x="4074115" y="2928579"/>
            <a:ext cx="1001291" cy="989012"/>
          </a:xfrm>
          <a:prstGeom prst="ellipse">
            <a:avLst/>
          </a:prstGeom>
          <a:solidFill>
            <a:srgbClr val="314371"/>
          </a:solidFill>
          <a:ln w="9525" algn="ctr">
            <a:solidFill>
              <a:srgbClr val="DDDDDD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600" kern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36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5823" y="1590311"/>
            <a:ext cx="244827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</a:t>
            </a:r>
            <a:r>
              <a:rPr lang="zh-CN" altLang="en-US" sz="1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14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粘贴。</a:t>
            </a:r>
            <a:endParaRPr lang="zh-CN" altLang="en-US" sz="14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4030" y="12337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b="1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27454" y="3167820"/>
            <a:ext cx="244827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</a:t>
            </a:r>
            <a:r>
              <a:rPr lang="zh-CN" altLang="en-US" sz="1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14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粘贴。</a:t>
            </a:r>
            <a:endParaRPr lang="zh-CN" altLang="en-US" sz="14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661" y="28112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b="1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1796" y="4989664"/>
            <a:ext cx="244827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</a:t>
            </a:r>
            <a:r>
              <a:rPr lang="zh-CN" altLang="en-US" sz="1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14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粘贴。</a:t>
            </a:r>
            <a:endParaRPr lang="zh-CN" altLang="en-US" sz="14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0003" y="4633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b="1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6488" y="4989664"/>
            <a:ext cx="244827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</a:t>
            </a:r>
            <a:r>
              <a:rPr lang="zh-CN" altLang="en-US" sz="1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14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粘贴。</a:t>
            </a:r>
            <a:endParaRPr lang="zh-CN" altLang="en-US" sz="14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4695" y="4633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b="1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5853" y="2967765"/>
            <a:ext cx="244827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</a:t>
            </a:r>
            <a:r>
              <a:rPr lang="zh-CN" altLang="en-US" sz="1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14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粘贴。</a:t>
            </a:r>
            <a:endParaRPr lang="zh-CN" altLang="en-US" sz="14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4060" y="2611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zh-CN" altLang="en-US" sz="2000" b="1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8914">
        <p14:flip dir="l"/>
      </p:transition>
    </mc:Choice>
    <mc:Fallback>
      <p:transition spd="slow" advTm="8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19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19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19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69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39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39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39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9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8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6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6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60"/>
                            </p:stCondLst>
                            <p:childTnLst>
                              <p:par>
                                <p:cTn id="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61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8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8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80"/>
                            </p:stCondLst>
                            <p:childTnLst>
                              <p:par>
                                <p:cTn id="1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13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1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7" grpId="1"/>
      <p:bldP spid="28" grpId="0"/>
      <p:bldP spid="29" grpId="0"/>
      <p:bldP spid="29" grpId="1"/>
      <p:bldP spid="30" grpId="0"/>
      <p:bldP spid="31" grpId="0"/>
      <p:bldP spid="31" grpId="1"/>
      <p:bldP spid="32" grpId="0"/>
      <p:bldP spid="33" grpId="0"/>
      <p:bldP spid="33" grpId="1"/>
      <p:bldP spid="34" grpId="0"/>
      <p:bldP spid="35" grpId="0"/>
      <p:bldP spid="35" grpId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5791547" y="3406502"/>
            <a:ext cx="56815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</a:t>
            </a:r>
            <a:r>
              <a:rPr lang="zh-CN" altLang="en-US" sz="1600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在此处输入您的文字，或者通过复制您的文本后在此处选择粘贴，并且选择只保留文字。</a:t>
            </a:r>
            <a:endParaRPr lang="en-US" altLang="zh-CN" sz="1600" dirty="0" smtClean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  <a:p>
            <a:r>
              <a:rPr lang="zh-CN" altLang="en-US" sz="1600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</a:t>
            </a:r>
            <a:r>
              <a:rPr lang="zh-CN" altLang="en-US" sz="1600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在此处输入您的文字，或者通过复制您的文本后在此处选择粘贴，并且选择只保留文字。</a:t>
            </a:r>
            <a:endParaRPr lang="zh-CN" altLang="en-US" sz="1600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请在此处输入您的文字，或者通过复制您的文本后在此处选择粘贴，并且选择只保留文字。</a:t>
            </a:r>
            <a:endParaRPr lang="zh-CN" altLang="en-US" sz="1600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请在此处输入您的文字，或者通过复制您的文本后在此处选择粘贴，并且选择只保留文字</a:t>
            </a:r>
            <a:r>
              <a:rPr lang="zh-CN" altLang="en-US" sz="1600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1040861" y="4796295"/>
            <a:ext cx="4886699" cy="1225106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3" name="Group 22"/>
          <p:cNvGrpSpPr/>
          <p:nvPr/>
        </p:nvGrpSpPr>
        <p:grpSpPr>
          <a:xfrm>
            <a:off x="5868520" y="315333"/>
            <a:ext cx="4394697" cy="4510347"/>
            <a:chOff x="4516324" y="1568450"/>
            <a:chExt cx="3559176" cy="3652838"/>
          </a:xfrm>
        </p:grpSpPr>
        <p:sp>
          <p:nvSpPr>
            <p:cNvPr id="14" name="Freeform 18"/>
            <p:cNvSpPr/>
            <p:nvPr/>
          </p:nvSpPr>
          <p:spPr bwMode="auto">
            <a:xfrm>
              <a:off x="7670687" y="1568450"/>
              <a:ext cx="404813" cy="365125"/>
            </a:xfrm>
            <a:custGeom>
              <a:avLst/>
              <a:gdLst>
                <a:gd name="T0" fmla="*/ 0 w 71"/>
                <a:gd name="T1" fmla="*/ 18 h 64"/>
                <a:gd name="T2" fmla="*/ 26 w 71"/>
                <a:gd name="T3" fmla="*/ 2 h 64"/>
                <a:gd name="T4" fmla="*/ 55 w 71"/>
                <a:gd name="T5" fmla="*/ 11 h 64"/>
                <a:gd name="T6" fmla="*/ 65 w 71"/>
                <a:gd name="T7" fmla="*/ 40 h 64"/>
                <a:gd name="T8" fmla="*/ 52 w 71"/>
                <a:gd name="T9" fmla="*/ 64 h 64"/>
                <a:gd name="T10" fmla="*/ 0 w 71"/>
                <a:gd name="T11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64">
                  <a:moveTo>
                    <a:pt x="0" y="18"/>
                  </a:moveTo>
                  <a:cubicBezTo>
                    <a:pt x="0" y="18"/>
                    <a:pt x="17" y="3"/>
                    <a:pt x="26" y="2"/>
                  </a:cubicBezTo>
                  <a:cubicBezTo>
                    <a:pt x="36" y="0"/>
                    <a:pt x="47" y="3"/>
                    <a:pt x="55" y="11"/>
                  </a:cubicBezTo>
                  <a:cubicBezTo>
                    <a:pt x="62" y="18"/>
                    <a:pt x="71" y="29"/>
                    <a:pt x="65" y="40"/>
                  </a:cubicBezTo>
                  <a:cubicBezTo>
                    <a:pt x="60" y="52"/>
                    <a:pt x="52" y="64"/>
                    <a:pt x="52" y="64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7899287" y="1636713"/>
              <a:ext cx="153988" cy="268288"/>
            </a:xfrm>
            <a:custGeom>
              <a:avLst/>
              <a:gdLst>
                <a:gd name="T0" fmla="*/ 0 w 27"/>
                <a:gd name="T1" fmla="*/ 19 h 47"/>
                <a:gd name="T2" fmla="*/ 14 w 27"/>
                <a:gd name="T3" fmla="*/ 0 h 47"/>
                <a:gd name="T4" fmla="*/ 25 w 27"/>
                <a:gd name="T5" fmla="*/ 22 h 47"/>
                <a:gd name="T6" fmla="*/ 13 w 27"/>
                <a:gd name="T7" fmla="*/ 46 h 47"/>
                <a:gd name="T8" fmla="*/ 0 w 27"/>
                <a:gd name="T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0" y="19"/>
                  </a:moveTo>
                  <a:cubicBezTo>
                    <a:pt x="0" y="19"/>
                    <a:pt x="15" y="7"/>
                    <a:pt x="14" y="0"/>
                  </a:cubicBezTo>
                  <a:cubicBezTo>
                    <a:pt x="14" y="0"/>
                    <a:pt x="27" y="12"/>
                    <a:pt x="25" y="22"/>
                  </a:cubicBezTo>
                  <a:cubicBezTo>
                    <a:pt x="23" y="32"/>
                    <a:pt x="14" y="45"/>
                    <a:pt x="13" y="46"/>
                  </a:cubicBezTo>
                  <a:cubicBezTo>
                    <a:pt x="11" y="4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69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7597662" y="1665288"/>
              <a:ext cx="398463" cy="314325"/>
            </a:xfrm>
            <a:custGeom>
              <a:avLst/>
              <a:gdLst>
                <a:gd name="T0" fmla="*/ 64 w 70"/>
                <a:gd name="T1" fmla="*/ 35 h 55"/>
                <a:gd name="T2" fmla="*/ 18 w 70"/>
                <a:gd name="T3" fmla="*/ 1 h 55"/>
                <a:gd name="T4" fmla="*/ 0 w 70"/>
                <a:gd name="T5" fmla="*/ 10 h 55"/>
                <a:gd name="T6" fmla="*/ 60 w 70"/>
                <a:gd name="T7" fmla="*/ 55 h 55"/>
                <a:gd name="T8" fmla="*/ 64 w 70"/>
                <a:gd name="T9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5">
                  <a:moveTo>
                    <a:pt x="64" y="35"/>
                  </a:moveTo>
                  <a:cubicBezTo>
                    <a:pt x="52" y="1"/>
                    <a:pt x="28" y="2"/>
                    <a:pt x="18" y="1"/>
                  </a:cubicBezTo>
                  <a:cubicBezTo>
                    <a:pt x="8" y="0"/>
                    <a:pt x="0" y="10"/>
                    <a:pt x="0" y="1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0" y="47"/>
                    <a:pt x="64" y="35"/>
                    <a:pt x="64" y="3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7859599" y="1797050"/>
              <a:ext cx="125413" cy="182563"/>
            </a:xfrm>
            <a:custGeom>
              <a:avLst/>
              <a:gdLst>
                <a:gd name="T0" fmla="*/ 11 w 22"/>
                <a:gd name="T1" fmla="*/ 0 h 32"/>
                <a:gd name="T2" fmla="*/ 6 w 22"/>
                <a:gd name="T3" fmla="*/ 7 h 32"/>
                <a:gd name="T4" fmla="*/ 0 w 22"/>
                <a:gd name="T5" fmla="*/ 22 h 32"/>
                <a:gd name="T6" fmla="*/ 14 w 22"/>
                <a:gd name="T7" fmla="*/ 32 h 32"/>
                <a:gd name="T8" fmla="*/ 18 w 22"/>
                <a:gd name="T9" fmla="*/ 27 h 32"/>
                <a:gd name="T10" fmla="*/ 11 w 2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1" y="0"/>
                  </a:moveTo>
                  <a:cubicBezTo>
                    <a:pt x="12" y="7"/>
                    <a:pt x="6" y="7"/>
                    <a:pt x="6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6" y="30"/>
                    <a:pt x="17" y="28"/>
                    <a:pt x="18" y="27"/>
                  </a:cubicBezTo>
                  <a:cubicBezTo>
                    <a:pt x="22" y="17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5090999" y="1643063"/>
              <a:ext cx="2847975" cy="2911475"/>
            </a:xfrm>
            <a:custGeom>
              <a:avLst/>
              <a:gdLst>
                <a:gd name="T0" fmla="*/ 0 w 500"/>
                <a:gd name="T1" fmla="*/ 338 h 511"/>
                <a:gd name="T2" fmla="*/ 440 w 500"/>
                <a:gd name="T3" fmla="*/ 14 h 511"/>
                <a:gd name="T4" fmla="*/ 500 w 500"/>
                <a:gd name="T5" fmla="*/ 59 h 511"/>
                <a:gd name="T6" fmla="*/ 227 w 500"/>
                <a:gd name="T7" fmla="*/ 511 h 511"/>
                <a:gd name="T8" fmla="*/ 0 w 500"/>
                <a:gd name="T9" fmla="*/ 33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1">
                  <a:moveTo>
                    <a:pt x="0" y="338"/>
                  </a:moveTo>
                  <a:cubicBezTo>
                    <a:pt x="440" y="14"/>
                    <a:pt x="440" y="14"/>
                    <a:pt x="440" y="14"/>
                  </a:cubicBezTo>
                  <a:cubicBezTo>
                    <a:pt x="440" y="14"/>
                    <a:pt x="491" y="0"/>
                    <a:pt x="500" y="59"/>
                  </a:cubicBezTo>
                  <a:cubicBezTo>
                    <a:pt x="227" y="511"/>
                    <a:pt x="227" y="511"/>
                    <a:pt x="227" y="511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3143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6195899" y="1836738"/>
              <a:ext cx="1743075" cy="2717800"/>
            </a:xfrm>
            <a:custGeom>
              <a:avLst/>
              <a:gdLst>
                <a:gd name="T0" fmla="*/ 0 w 306"/>
                <a:gd name="T1" fmla="*/ 414 h 477"/>
                <a:gd name="T2" fmla="*/ 12 w 306"/>
                <a:gd name="T3" fmla="*/ 461 h 477"/>
                <a:gd name="T4" fmla="*/ 33 w 306"/>
                <a:gd name="T5" fmla="*/ 477 h 477"/>
                <a:gd name="T6" fmla="*/ 306 w 306"/>
                <a:gd name="T7" fmla="*/ 25 h 477"/>
                <a:gd name="T8" fmla="*/ 298 w 306"/>
                <a:gd name="T9" fmla="*/ 0 h 477"/>
                <a:gd name="T10" fmla="*/ 0 w 306"/>
                <a:gd name="T11" fmla="*/ 41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477">
                  <a:moveTo>
                    <a:pt x="0" y="414"/>
                  </a:moveTo>
                  <a:cubicBezTo>
                    <a:pt x="12" y="461"/>
                    <a:pt x="12" y="461"/>
                    <a:pt x="12" y="461"/>
                  </a:cubicBezTo>
                  <a:cubicBezTo>
                    <a:pt x="33" y="477"/>
                    <a:pt x="33" y="477"/>
                    <a:pt x="33" y="477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4" y="14"/>
                    <a:pt x="302" y="7"/>
                    <a:pt x="298" y="0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3143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5090999" y="1693863"/>
              <a:ext cx="2693988" cy="2092325"/>
            </a:xfrm>
            <a:custGeom>
              <a:avLst/>
              <a:gdLst>
                <a:gd name="T0" fmla="*/ 473 w 473"/>
                <a:gd name="T1" fmla="*/ 8 h 367"/>
                <a:gd name="T2" fmla="*/ 440 w 473"/>
                <a:gd name="T3" fmla="*/ 5 h 367"/>
                <a:gd name="T4" fmla="*/ 0 w 473"/>
                <a:gd name="T5" fmla="*/ 329 h 367"/>
                <a:gd name="T6" fmla="*/ 51 w 473"/>
                <a:gd name="T7" fmla="*/ 367 h 367"/>
                <a:gd name="T8" fmla="*/ 114 w 473"/>
                <a:gd name="T9" fmla="*/ 355 h 367"/>
                <a:gd name="T10" fmla="*/ 473 w 473"/>
                <a:gd name="T11" fmla="*/ 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367">
                  <a:moveTo>
                    <a:pt x="473" y="8"/>
                  </a:moveTo>
                  <a:cubicBezTo>
                    <a:pt x="457" y="0"/>
                    <a:pt x="440" y="5"/>
                    <a:pt x="440" y="5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51" y="367"/>
                    <a:pt x="51" y="367"/>
                    <a:pt x="51" y="367"/>
                  </a:cubicBezTo>
                  <a:cubicBezTo>
                    <a:pt x="114" y="355"/>
                    <a:pt x="114" y="355"/>
                    <a:pt x="114" y="355"/>
                  </a:cubicBezTo>
                  <a:cubicBezTo>
                    <a:pt x="473" y="8"/>
                    <a:pt x="473" y="8"/>
                    <a:pt x="473" y="8"/>
                  </a:cubicBezTo>
                  <a:close/>
                </a:path>
              </a:pathLst>
            </a:custGeom>
            <a:solidFill>
              <a:srgbClr val="3143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4822712" y="3335338"/>
              <a:ext cx="1560513" cy="1549400"/>
            </a:xfrm>
            <a:custGeom>
              <a:avLst/>
              <a:gdLst>
                <a:gd name="T0" fmla="*/ 0 w 274"/>
                <a:gd name="T1" fmla="*/ 156 h 272"/>
                <a:gd name="T2" fmla="*/ 47 w 274"/>
                <a:gd name="T3" fmla="*/ 41 h 272"/>
                <a:gd name="T4" fmla="*/ 161 w 274"/>
                <a:gd name="T5" fmla="*/ 67 h 272"/>
                <a:gd name="T6" fmla="*/ 241 w 274"/>
                <a:gd name="T7" fmla="*/ 151 h 272"/>
                <a:gd name="T8" fmla="*/ 274 w 274"/>
                <a:gd name="T9" fmla="*/ 214 h 272"/>
                <a:gd name="T10" fmla="*/ 146 w 274"/>
                <a:gd name="T11" fmla="*/ 272 h 272"/>
                <a:gd name="T12" fmla="*/ 0 w 274"/>
                <a:gd name="T13" fmla="*/ 1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272">
                  <a:moveTo>
                    <a:pt x="0" y="156"/>
                  </a:moveTo>
                  <a:cubicBezTo>
                    <a:pt x="0" y="156"/>
                    <a:pt x="41" y="65"/>
                    <a:pt x="47" y="41"/>
                  </a:cubicBezTo>
                  <a:cubicBezTo>
                    <a:pt x="47" y="41"/>
                    <a:pt x="116" y="0"/>
                    <a:pt x="161" y="67"/>
                  </a:cubicBezTo>
                  <a:cubicBezTo>
                    <a:pt x="161" y="67"/>
                    <a:pt x="255" y="55"/>
                    <a:pt x="241" y="151"/>
                  </a:cubicBezTo>
                  <a:cubicBezTo>
                    <a:pt x="241" y="151"/>
                    <a:pt x="274" y="164"/>
                    <a:pt x="274" y="214"/>
                  </a:cubicBezTo>
                  <a:cubicBezTo>
                    <a:pt x="274" y="214"/>
                    <a:pt x="203" y="249"/>
                    <a:pt x="146" y="272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F7D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2" name="Freeform 26"/>
            <p:cNvSpPr/>
            <p:nvPr/>
          </p:nvSpPr>
          <p:spPr bwMode="auto">
            <a:xfrm>
              <a:off x="4862399" y="3414713"/>
              <a:ext cx="838200" cy="860425"/>
            </a:xfrm>
            <a:custGeom>
              <a:avLst/>
              <a:gdLst>
                <a:gd name="T0" fmla="*/ 47 w 147"/>
                <a:gd name="T1" fmla="*/ 31 h 151"/>
                <a:gd name="T2" fmla="*/ 147 w 147"/>
                <a:gd name="T3" fmla="*/ 57 h 151"/>
                <a:gd name="T4" fmla="*/ 63 w 147"/>
                <a:gd name="T5" fmla="*/ 151 h 151"/>
                <a:gd name="T6" fmla="*/ 0 w 147"/>
                <a:gd name="T7" fmla="*/ 141 h 151"/>
                <a:gd name="T8" fmla="*/ 47 w 147"/>
                <a:gd name="T9" fmla="*/ 3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1">
                  <a:moveTo>
                    <a:pt x="47" y="31"/>
                  </a:moveTo>
                  <a:cubicBezTo>
                    <a:pt x="47" y="31"/>
                    <a:pt x="104" y="0"/>
                    <a:pt x="147" y="57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47" y="31"/>
                  </a:lnTo>
                  <a:close/>
                </a:path>
              </a:pathLst>
            </a:custGeom>
            <a:solidFill>
              <a:srgbClr val="FFF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5511687" y="4217988"/>
              <a:ext cx="849313" cy="666750"/>
            </a:xfrm>
            <a:custGeom>
              <a:avLst/>
              <a:gdLst>
                <a:gd name="T0" fmla="*/ 116 w 149"/>
                <a:gd name="T1" fmla="*/ 0 h 117"/>
                <a:gd name="T2" fmla="*/ 145 w 149"/>
                <a:gd name="T3" fmla="*/ 63 h 117"/>
                <a:gd name="T4" fmla="*/ 25 w 149"/>
                <a:gd name="T5" fmla="*/ 117 h 117"/>
                <a:gd name="T6" fmla="*/ 0 w 149"/>
                <a:gd name="T7" fmla="*/ 54 h 117"/>
                <a:gd name="T8" fmla="*/ 116 w 14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7">
                  <a:moveTo>
                    <a:pt x="116" y="0"/>
                  </a:moveTo>
                  <a:cubicBezTo>
                    <a:pt x="116" y="0"/>
                    <a:pt x="149" y="19"/>
                    <a:pt x="145" y="63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ECC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4516324" y="4081463"/>
              <a:ext cx="1138238" cy="1139825"/>
            </a:xfrm>
            <a:custGeom>
              <a:avLst/>
              <a:gdLst>
                <a:gd name="T0" fmla="*/ 0 w 200"/>
                <a:gd name="T1" fmla="*/ 200 h 200"/>
                <a:gd name="T2" fmla="*/ 200 w 200"/>
                <a:gd name="T3" fmla="*/ 141 h 200"/>
                <a:gd name="T4" fmla="*/ 54 w 200"/>
                <a:gd name="T5" fmla="*/ 25 h 200"/>
                <a:gd name="T6" fmla="*/ 0 w 200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00">
                  <a:moveTo>
                    <a:pt x="0" y="200"/>
                  </a:moveTo>
                  <a:cubicBezTo>
                    <a:pt x="200" y="141"/>
                    <a:pt x="200" y="141"/>
                    <a:pt x="200" y="141"/>
                  </a:cubicBezTo>
                  <a:cubicBezTo>
                    <a:pt x="169" y="0"/>
                    <a:pt x="54" y="25"/>
                    <a:pt x="54" y="2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4571887" y="4206875"/>
              <a:ext cx="655638" cy="912813"/>
            </a:xfrm>
            <a:custGeom>
              <a:avLst/>
              <a:gdLst>
                <a:gd name="T0" fmla="*/ 115 w 115"/>
                <a:gd name="T1" fmla="*/ 12 h 160"/>
                <a:gd name="T2" fmla="*/ 115 w 115"/>
                <a:gd name="T3" fmla="*/ 12 h 160"/>
                <a:gd name="T4" fmla="*/ 51 w 115"/>
                <a:gd name="T5" fmla="*/ 2 h 160"/>
                <a:gd name="T6" fmla="*/ 0 w 115"/>
                <a:gd name="T7" fmla="*/ 160 h 160"/>
                <a:gd name="T8" fmla="*/ 115 w 115"/>
                <a:gd name="T9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60"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88" y="0"/>
                    <a:pt x="63" y="1"/>
                    <a:pt x="51" y="2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115" y="1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5711712" y="1739899"/>
              <a:ext cx="2073275" cy="1976438"/>
            </a:xfrm>
            <a:custGeom>
              <a:avLst/>
              <a:gdLst>
                <a:gd name="T0" fmla="*/ 1306 w 1306"/>
                <a:gd name="T1" fmla="*/ 0 h 1245"/>
                <a:gd name="T2" fmla="*/ 18 w 1306"/>
                <a:gd name="T3" fmla="*/ 1245 h 1245"/>
                <a:gd name="T4" fmla="*/ 0 w 1306"/>
                <a:gd name="T5" fmla="*/ 1220 h 1245"/>
                <a:gd name="T6" fmla="*/ 1306 w 1306"/>
                <a:gd name="T7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6" h="1245">
                  <a:moveTo>
                    <a:pt x="1306" y="0"/>
                  </a:moveTo>
                  <a:lnTo>
                    <a:pt x="18" y="1245"/>
                  </a:lnTo>
                  <a:lnTo>
                    <a:pt x="0" y="1220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ysClr val="window" lastClr="FFFFFF">
                <a:alpha val="2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6195899" y="1836738"/>
              <a:ext cx="1697038" cy="2359025"/>
            </a:xfrm>
            <a:custGeom>
              <a:avLst/>
              <a:gdLst>
                <a:gd name="T0" fmla="*/ 1069 w 1069"/>
                <a:gd name="T1" fmla="*/ 0 h 1486"/>
                <a:gd name="T2" fmla="*/ 0 w 1069"/>
                <a:gd name="T3" fmla="*/ 1486 h 1486"/>
                <a:gd name="T4" fmla="*/ 4 w 1069"/>
                <a:gd name="T5" fmla="*/ 1450 h 1486"/>
                <a:gd name="T6" fmla="*/ 1069 w 1069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486">
                  <a:moveTo>
                    <a:pt x="1069" y="0"/>
                  </a:moveTo>
                  <a:lnTo>
                    <a:pt x="0" y="1486"/>
                  </a:lnTo>
                  <a:lnTo>
                    <a:pt x="4" y="145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ysClr val="window" lastClr="FFFFFF">
                <a:alpha val="2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" name="Freeform 32"/>
            <p:cNvSpPr/>
            <p:nvPr/>
          </p:nvSpPr>
          <p:spPr bwMode="auto">
            <a:xfrm>
              <a:off x="5090999" y="1722438"/>
              <a:ext cx="2506663" cy="1846263"/>
            </a:xfrm>
            <a:custGeom>
              <a:avLst/>
              <a:gdLst>
                <a:gd name="T0" fmla="*/ 1579 w 1579"/>
                <a:gd name="T1" fmla="*/ 0 h 1163"/>
                <a:gd name="T2" fmla="*/ 0 w 1579"/>
                <a:gd name="T3" fmla="*/ 1163 h 1163"/>
                <a:gd name="T4" fmla="*/ 57 w 1579"/>
                <a:gd name="T5" fmla="*/ 1138 h 1163"/>
                <a:gd name="T6" fmla="*/ 1579 w 1579"/>
                <a:gd name="T7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9" h="1163">
                  <a:moveTo>
                    <a:pt x="1579" y="0"/>
                  </a:moveTo>
                  <a:lnTo>
                    <a:pt x="0" y="1163"/>
                  </a:lnTo>
                  <a:lnTo>
                    <a:pt x="57" y="1138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ysClr val="window" lastClr="FFFFFF">
                <a:alpha val="2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515">
        <p14:flip dir="l"/>
      </p:transition>
    </mc:Choice>
    <mc:Fallback>
      <p:transition spd="slow" advTm="35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00023 C -0.00768 -0.00301 -0.01016 -0.00509 -0.01914 -0.00139 C -0.02057 -0.0007 -0.02214 0.00393 -0.02214 0.00417 C -0.0224 0.00532 -0.02292 0.00648 -0.02292 0.00787 C -0.02292 0.01366 -0.0224 0.01574 -0.0207 0.01967 C -0.02018 0.0206 -0.01966 0.02129 -0.01914 0.02222 C -0.01641 0.02847 -0.01927 0.0243 -0.0155 0.0287 C -0.01458 0.03356 -0.0138 0.03588 -0.0155 0.0419 C -0.01589 0.04305 -0.01693 0.04282 -0.01771 0.04305 C -0.02357 0.04282 -0.02943 0.04259 -0.03542 0.0419 C -0.03607 0.04167 -0.03685 0.04074 -0.0375 0.04051 C -0.04284 0.03889 -0.05235 0.03842 -0.05664 0.03796 C -0.06524 0.03403 -0.06055 0.03565 -0.0707 0.03403 C -0.07188 0.03356 -0.07305 0.0331 -0.07435 0.03264 C -0.07526 0.03241 -0.0763 0.03171 -0.07721 0.03148 C -0.07917 0.03079 -0.08112 0.03055 -0.0832 0.03009 C -0.08841 0.02778 -0.08945 0.02662 -0.09714 0.03009 C -0.09792 0.03032 -0.09766 0.03264 -0.09779 0.03403 C -0.09766 0.03842 -0.09753 0.04282 -0.09714 0.04699 C -0.09675 0.05185 -0.0961 0.05069 -0.09492 0.05486 C -0.09453 0.05625 -0.09453 0.05764 -0.09414 0.05879 C -0.09375 0.06018 -0.0931 0.06134 -0.09271 0.06273 C -0.09232 0.06389 -0.09232 0.06551 -0.09193 0.06667 C -0.0905 0.07199 -0.09089 0.06921 -0.08906 0.07315 C -0.08529 0.08148 -0.08958 0.07338 -0.08607 0.07986 C -0.08568 0.08171 -0.08464 0.08727 -0.08464 0.08889 C -0.08464 0.09167 -0.08464 0.09444 -0.08529 0.09676 C -0.08581 0.09815 -0.08685 0.09861 -0.0875 0.0993 C -0.09466 0.09861 -0.09883 0.09884 -0.10521 0.09676 C -0.10625 0.09653 -0.10716 0.09583 -0.1082 0.09537 C -0.10886 0.09514 -0.10964 0.09444 -0.11029 0.09421 C -0.11328 0.09305 -0.1194 0.09213 -0.12214 0.09143 C -0.12383 0.0912 -0.12552 0.09051 -0.12721 0.09028 C -0.13294 0.08958 -0.13854 0.08935 -0.14414 0.08889 C -0.14492 0.08842 -0.14557 0.08796 -0.14636 0.0875 C -0.15195 0.08565 -0.15886 0.08542 -0.16406 0.08495 C -0.16758 0.08333 -0.16719 0.08333 -0.17136 0.08241 C -0.17331 0.08194 -0.17526 0.08148 -0.17721 0.08102 C -0.18021 0.08032 -0.18307 0.0787 -0.18607 0.07847 L -0.20664 0.07592 C -0.21328 0.07292 -0.20807 0.07477 -0.22057 0.07315 L -0.22943 0.07199 C -0.23633 0.06898 -0.23698 0.06805 -0.24779 0.07199 C -0.24857 0.07222 -0.24753 0.07477 -0.24714 0.07592 C -0.24649 0.07708 -0.24557 0.07754 -0.24492 0.07847 C -0.24128 0.08379 -0.2444 0.08148 -0.2405 0.08356 C -0.23906 0.08611 -0.23867 0.08727 -0.23685 0.08889 C -0.23607 0.08958 -0.23529 0.08981 -0.23464 0.09028 C -0.22748 0.09977 -0.23503 0.09051 -0.22943 0.09537 C -0.22643 0.09815 -0.228 0.09745 -0.22578 0.10069 C -0.22513 0.10162 -0.22422 0.10231 -0.22357 0.10324 C -0.21992 0.10856 -0.22448 0.10301 -0.22057 0.10972 C -0.22005 0.11088 -0.21914 0.11157 -0.21836 0.1125 C -0.21315 0.11991 -0.22149 0.10972 -0.21471 0.11759 C -0.21341 0.12454 -0.21485 0.11898 -0.2125 0.1243 C -0.21198 0.12546 -0.21159 0.12685 -0.21107 0.12824 C -0.21016 0.13009 -0.20912 0.13171 -0.20807 0.13333 C -0.20768 0.13426 -0.20729 0.13518 -0.20664 0.13588 C -0.20586 0.1368 -0.20508 0.1375 -0.20443 0.13866 C -0.20156 0.14259 -0.20456 0.14028 -0.20078 0.14259 C -0.20026 0.14329 -0.19987 0.14467 -0.19935 0.14514 C -0.19792 0.14629 -0.19492 0.14768 -0.19492 0.14792 C -0.19388 0.14954 -0.19323 0.15208 -0.19193 0.15301 C -0.18985 0.15417 -0.18932 0.15417 -0.1875 0.15694 C -0.18646 0.15856 -0.18464 0.16204 -0.18464 0.16227 C -0.18373 0.1669 -0.18294 0.16921 -0.18464 0.17523 C -0.1849 0.17639 -0.18607 0.17616 -0.18685 0.17662 C -0.1944 0.17616 -0.20208 0.17639 -0.20964 0.17523 C -0.2112 0.175 -0.2125 0.17315 -0.21406 0.17268 L -0.21836 0.17129 C -0.225 0.16736 -0.22136 0.16898 -0.22943 0.16736 C -0.23724 0.16389 -0.23333 0.16528 -0.24115 0.16342 C -0.24896 0.15879 -0.24414 0.16111 -0.25586 0.1581 L -0.25586 0.15833 C -0.26055 0.15625 -0.25781 0.15717 -0.26406 0.15555 C -0.26471 0.15509 -0.2655 0.1544 -0.26615 0.15417 C -0.27761 0.15139 -0.27057 0.1544 -0.28021 0.15162 C -0.28112 0.15139 -0.28216 0.15069 -0.28307 0.15046 C -0.29024 0.14792 -0.2849 0.15023 -0.29271 0.14768 C -0.29362 0.14745 -0.29466 0.14676 -0.29557 0.14653 C -0.29948 0.14514 -0.30339 0.14467 -0.30742 0.14375 C -0.30912 0.14352 -0.31081 0.14305 -0.3125 0.14259 C -0.31732 0.13958 -0.31302 0.1419 -0.32214 0.13981 C -0.32357 0.13958 -0.325 0.13912 -0.32643 0.13866 C -0.32748 0.13819 -0.32839 0.1375 -0.32943 0.13727 C -0.33425 0.13611 -0.34362 0.13518 -0.34779 0.13472 C -0.35274 0.13171 -0.34662 0.13518 -0.35443 0.13194 C -0.35521 0.13171 -0.35586 0.13102 -0.35664 0.13079 C -0.35755 0.13032 -0.3586 0.12986 -0.35964 0.1294 C -0.36107 0.12893 -0.3625 0.1287 -0.36393 0.12824 C -0.37005 0.12616 -0.36524 0.12754 -0.37057 0.12546 C -0.37188 0.125 -0.37305 0.12454 -0.37422 0.1243 C -0.37526 0.12338 -0.37617 0.12199 -0.37721 0.12153 C -0.38008 0.12037 -0.38607 0.11898 -0.38607 0.11921 C -0.38672 0.11852 -0.3875 0.11782 -0.38828 0.11759 C -0.3905 0.11713 -0.39297 0.11829 -0.39492 0.11643 C -0.3957 0.11551 -0.39492 0.11296 -0.39492 0.11111 L -0.39115 0.10856 " pathEditMode="relative" rAng="0" ptsTypes="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66" y="86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10507" y="4098823"/>
            <a:ext cx="2680563" cy="2451793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TopUp">
              <a:rot lat="19334322" lon="18553891" rev="3806096"/>
            </a:camera>
            <a:lightRig rig="threePt" dir="t"/>
          </a:scene3d>
        </p:spPr>
        <p:txBody>
          <a:bodyPr lIns="121914" tIns="60957" rIns="121914" bIns="6095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3713" y="3628047"/>
            <a:ext cx="2680563" cy="2451793"/>
          </a:xfrm>
          <a:prstGeom prst="rect">
            <a:avLst/>
          </a:prstGeom>
          <a:solidFill>
            <a:srgbClr val="7F7F7F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TopUp">
              <a:rot lat="19334316" lon="18553888" rev="3806097"/>
            </a:camera>
            <a:lightRig rig="threePt" dir="t"/>
          </a:scene3d>
        </p:spPr>
        <p:txBody>
          <a:bodyPr lIns="121914" tIns="60957" rIns="121914" bIns="6095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60735" y="3157270"/>
            <a:ext cx="2680563" cy="2451793"/>
          </a:xfrm>
          <a:prstGeom prst="rect">
            <a:avLst/>
          </a:prstGeom>
          <a:solidFill>
            <a:srgbClr val="314371">
              <a:alpha val="78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TopUp">
              <a:rot lat="19334316" lon="18553888" rev="3806097"/>
            </a:camera>
            <a:lightRig rig="threePt" dir="t"/>
          </a:scene3d>
        </p:spPr>
        <p:txBody>
          <a:bodyPr lIns="121914" tIns="60957" rIns="121914" bIns="6095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785337" y="2686493"/>
            <a:ext cx="2680563" cy="2451793"/>
          </a:xfrm>
          <a:prstGeom prst="rect">
            <a:avLst/>
          </a:prstGeom>
          <a:solidFill>
            <a:srgbClr val="7F7F7F">
              <a:alpha val="5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TopUp">
              <a:rot lat="19334316" lon="18553888" rev="3806097"/>
            </a:camera>
            <a:lightRig rig="threePt" dir="t"/>
          </a:scene3d>
        </p:spPr>
        <p:txBody>
          <a:bodyPr lIns="121914" tIns="60957" rIns="121914" bIns="6095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761637" y="2235698"/>
            <a:ext cx="2716685" cy="2484830"/>
          </a:xfrm>
          <a:prstGeom prst="rect">
            <a:avLst/>
          </a:prstGeom>
          <a:solidFill>
            <a:srgbClr val="314371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TopUp">
              <a:rot lat="19334316" lon="18553888" rev="3806097"/>
            </a:camera>
            <a:lightRig rig="threePt" dir="t"/>
          </a:scene3d>
        </p:spPr>
        <p:txBody>
          <a:bodyPr lIns="121914" tIns="60957" rIns="121914" bIns="6095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8" name="文本框 31"/>
          <p:cNvSpPr txBox="1"/>
          <p:nvPr/>
        </p:nvSpPr>
        <p:spPr>
          <a:xfrm>
            <a:off x="794314" y="3213357"/>
            <a:ext cx="3301685" cy="615692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32"/>
          <p:cNvSpPr txBox="1"/>
          <p:nvPr/>
        </p:nvSpPr>
        <p:spPr>
          <a:xfrm>
            <a:off x="794315" y="2786955"/>
            <a:ext cx="2236440" cy="41559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添加标题内容五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821684" y="3186678"/>
            <a:ext cx="4361227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>
          <a:xfrm>
            <a:off x="7372322" y="3773850"/>
            <a:ext cx="3989943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62" name="文本框 40"/>
          <p:cNvSpPr txBox="1"/>
          <p:nvPr/>
        </p:nvSpPr>
        <p:spPr>
          <a:xfrm>
            <a:off x="8249028" y="3792913"/>
            <a:ext cx="3332739" cy="615839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41"/>
          <p:cNvSpPr txBox="1"/>
          <p:nvPr/>
        </p:nvSpPr>
        <p:spPr>
          <a:xfrm>
            <a:off x="8249027" y="3362214"/>
            <a:ext cx="2468868" cy="41559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添加标题内容四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208248" y="4886023"/>
            <a:ext cx="4154017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65" name="文本框 49"/>
          <p:cNvSpPr txBox="1"/>
          <p:nvPr/>
        </p:nvSpPr>
        <p:spPr>
          <a:xfrm>
            <a:off x="8249028" y="4943205"/>
            <a:ext cx="3329696" cy="615839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50"/>
          <p:cNvSpPr txBox="1"/>
          <p:nvPr/>
        </p:nvSpPr>
        <p:spPr>
          <a:xfrm>
            <a:off x="8249028" y="4458586"/>
            <a:ext cx="2286470" cy="41559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添加标题内容二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821682" y="4417593"/>
            <a:ext cx="3790673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68" name="文本框 59"/>
          <p:cNvSpPr txBox="1"/>
          <p:nvPr/>
        </p:nvSpPr>
        <p:spPr>
          <a:xfrm>
            <a:off x="794315" y="4462073"/>
            <a:ext cx="3301685" cy="615839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0"/>
          <p:cNvSpPr txBox="1"/>
          <p:nvPr/>
        </p:nvSpPr>
        <p:spPr>
          <a:xfrm>
            <a:off x="794315" y="3969157"/>
            <a:ext cx="2037844" cy="41559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添加标题内容三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821683" y="5610988"/>
            <a:ext cx="4261849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71" name="文本框 63"/>
          <p:cNvSpPr txBox="1"/>
          <p:nvPr/>
        </p:nvSpPr>
        <p:spPr>
          <a:xfrm>
            <a:off x="794314" y="5651379"/>
            <a:ext cx="3493657" cy="615839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64"/>
          <p:cNvSpPr txBox="1"/>
          <p:nvPr/>
        </p:nvSpPr>
        <p:spPr>
          <a:xfrm>
            <a:off x="794316" y="5173968"/>
            <a:ext cx="2241955" cy="41559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添加标题内容一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30"/>
          <p:cNvSpPr txBox="1"/>
          <p:nvPr/>
        </p:nvSpPr>
        <p:spPr>
          <a:xfrm>
            <a:off x="719216" y="1335975"/>
            <a:ext cx="1784866" cy="430982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29"/>
          <p:cNvSpPr txBox="1"/>
          <p:nvPr/>
        </p:nvSpPr>
        <p:spPr>
          <a:xfrm>
            <a:off x="736883" y="1805437"/>
            <a:ext cx="10828716" cy="664947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8853">
        <p14:flip dir="l"/>
      </p:transition>
    </mc:Choice>
    <mc:Fallback>
      <p:transition spd="slow" advTm="8853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3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3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5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4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5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7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5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9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96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9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1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17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/>
          <p:bldP spid="59" grpId="0"/>
          <p:bldP spid="62" grpId="0"/>
          <p:bldP spid="63" grpId="0"/>
          <p:bldP spid="65" grpId="0"/>
          <p:bldP spid="66" grpId="0"/>
          <p:bldP spid="68" grpId="0"/>
          <p:bldP spid="69" grpId="0"/>
          <p:bldP spid="71" grpId="0"/>
          <p:bldP spid="72" grpId="0"/>
          <p:bldP spid="73" grpId="0"/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3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3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5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4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5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7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5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9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96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9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1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17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/>
          <p:bldP spid="59" grpId="0"/>
          <p:bldP spid="62" grpId="0"/>
          <p:bldP spid="63" grpId="0"/>
          <p:bldP spid="65" grpId="0"/>
          <p:bldP spid="66" grpId="0"/>
          <p:bldP spid="68" grpId="0"/>
          <p:bldP spid="69" grpId="0"/>
          <p:bldP spid="71" grpId="0"/>
          <p:bldP spid="72" grpId="0"/>
          <p:bldP spid="73" grpId="0"/>
          <p:bldP spid="74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96971" y="2068534"/>
            <a:ext cx="3013074" cy="3436937"/>
            <a:chOff x="1696971" y="1792288"/>
            <a:chExt cx="3013074" cy="3436937"/>
          </a:xfrm>
        </p:grpSpPr>
        <p:sp>
          <p:nvSpPr>
            <p:cNvPr id="27" name="MH_Other_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63733" y="3014664"/>
              <a:ext cx="1446212" cy="1252537"/>
            </a:xfrm>
            <a:prstGeom prst="triangle">
              <a:avLst>
                <a:gd name="adj" fmla="val 50000"/>
              </a:avLst>
            </a:prstGeom>
            <a:solidFill>
              <a:srgbClr val="314371"/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ClrTx/>
                <a:buSzTx/>
                <a:buFontTx/>
                <a:buNone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MH_Other_3"/>
            <p:cNvSpPr/>
            <p:nvPr>
              <p:custDataLst>
                <p:tags r:id="rId2"/>
              </p:custDataLst>
            </p:nvPr>
          </p:nvSpPr>
          <p:spPr bwMode="auto">
            <a:xfrm>
              <a:off x="1954145" y="4238625"/>
              <a:ext cx="2755900" cy="508000"/>
            </a:xfrm>
            <a:custGeom>
              <a:avLst/>
              <a:gdLst>
                <a:gd name="T0" fmla="*/ 1623 w 1623"/>
                <a:gd name="T1" fmla="*/ 281 h 281"/>
                <a:gd name="T2" fmla="*/ 0 w 1623"/>
                <a:gd name="T3" fmla="*/ 277 h 281"/>
                <a:gd name="T4" fmla="*/ 174 w 1623"/>
                <a:gd name="T5" fmla="*/ 0 h 281"/>
                <a:gd name="connsiteX0" fmla="*/ 9439 w 9439"/>
                <a:gd name="connsiteY0" fmla="*/ 10000 h 10000"/>
                <a:gd name="connsiteX1" fmla="*/ 0 w 9439"/>
                <a:gd name="connsiteY1" fmla="*/ 9858 h 10000"/>
                <a:gd name="connsiteX2" fmla="*/ 1072 w 9439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9" h="10000">
                  <a:moveTo>
                    <a:pt x="9439" y="10000"/>
                  </a:moveTo>
                  <a:lnTo>
                    <a:pt x="0" y="9858"/>
                  </a:lnTo>
                  <a:lnTo>
                    <a:pt x="1072" y="0"/>
                  </a:lnTo>
                </a:path>
              </a:pathLst>
            </a:custGeom>
            <a:noFill/>
            <a:ln w="22225" cap="flat" cmpd="sng">
              <a:solidFill>
                <a:srgbClr val="32798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MH_Other_4"/>
            <p:cNvSpPr/>
            <p:nvPr>
              <p:custDataLst>
                <p:tags r:id="rId3"/>
              </p:custDataLst>
            </p:nvPr>
          </p:nvSpPr>
          <p:spPr bwMode="auto">
            <a:xfrm>
              <a:off x="3195570" y="2124076"/>
              <a:ext cx="1365250" cy="2378075"/>
            </a:xfrm>
            <a:custGeom>
              <a:avLst/>
              <a:gdLst>
                <a:gd name="T0" fmla="*/ 0 w 808"/>
                <a:gd name="T1" fmla="*/ 0 h 1408"/>
                <a:gd name="T2" fmla="*/ 808 w 808"/>
                <a:gd name="T3" fmla="*/ 1408 h 1408"/>
                <a:gd name="T4" fmla="*/ 430 w 808"/>
                <a:gd name="T5" fmla="*/ 1407 h 1408"/>
                <a:gd name="connsiteX0" fmla="*/ 0 w 9383"/>
                <a:gd name="connsiteY0" fmla="*/ 0 h 9384"/>
                <a:gd name="connsiteX1" fmla="*/ 9383 w 9383"/>
                <a:gd name="connsiteY1" fmla="*/ 9384 h 9384"/>
                <a:gd name="connsiteX2" fmla="*/ 4705 w 9383"/>
                <a:gd name="connsiteY2" fmla="*/ 9377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3" h="9384">
                  <a:moveTo>
                    <a:pt x="0" y="0"/>
                  </a:moveTo>
                  <a:lnTo>
                    <a:pt x="9383" y="9384"/>
                  </a:lnTo>
                  <a:lnTo>
                    <a:pt x="4705" y="9377"/>
                  </a:lnTo>
                </a:path>
              </a:pathLst>
            </a:custGeom>
            <a:noFill/>
            <a:ln w="22225" cap="flat" cmpd="sng">
              <a:solidFill>
                <a:srgbClr val="32798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MH_Other_5"/>
            <p:cNvSpPr/>
            <p:nvPr>
              <p:custDataLst>
                <p:tags r:id="rId4"/>
              </p:custDataLst>
            </p:nvPr>
          </p:nvSpPr>
          <p:spPr bwMode="auto">
            <a:xfrm>
              <a:off x="1696971" y="2355850"/>
              <a:ext cx="1679575" cy="2368550"/>
            </a:xfrm>
            <a:custGeom>
              <a:avLst/>
              <a:gdLst>
                <a:gd name="T0" fmla="*/ 0 w 986"/>
                <a:gd name="T1" fmla="*/ 1404 h 1404"/>
                <a:gd name="T2" fmla="*/ 814 w 986"/>
                <a:gd name="T3" fmla="*/ 0 h 1404"/>
                <a:gd name="T4" fmla="*/ 986 w 986"/>
                <a:gd name="T5" fmla="*/ 329 h 1404"/>
                <a:gd name="connsiteX0" fmla="*/ 0 w 9472"/>
                <a:gd name="connsiteY0" fmla="*/ 9372 h 9372"/>
                <a:gd name="connsiteX1" fmla="*/ 7728 w 9472"/>
                <a:gd name="connsiteY1" fmla="*/ 0 h 9372"/>
                <a:gd name="connsiteX2" fmla="*/ 9472 w 9472"/>
                <a:gd name="connsiteY2" fmla="*/ 2343 h 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2" h="9372">
                  <a:moveTo>
                    <a:pt x="0" y="9372"/>
                  </a:moveTo>
                  <a:lnTo>
                    <a:pt x="7728" y="0"/>
                  </a:lnTo>
                  <a:lnTo>
                    <a:pt x="9472" y="2343"/>
                  </a:lnTo>
                </a:path>
              </a:pathLst>
            </a:custGeom>
            <a:noFill/>
            <a:ln w="22225" cap="flat" cmpd="sng">
              <a:solidFill>
                <a:srgbClr val="32798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3623550">
              <a:off x="2693920" y="2973388"/>
              <a:ext cx="27686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0" rIns="6858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文字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2" name="MH_SubTitle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54145" y="4799013"/>
              <a:ext cx="275590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0" rIns="6858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文字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3" name="MH_SubTitle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8091337">
              <a:off x="784133" y="3109912"/>
              <a:ext cx="27686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0" rIns="6858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文字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4" name="MH_Other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60820" y="1469253"/>
            <a:ext cx="16589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500" dirty="0">
                <a:solidFill>
                  <a:srgbClr val="31437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endParaRPr lang="zh-CN" altLang="en-US" sz="11500" dirty="0">
              <a:solidFill>
                <a:srgbClr val="31437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MH_Other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703332" y="5000459"/>
            <a:ext cx="16589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500" dirty="0">
                <a:solidFill>
                  <a:srgbClr val="31437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CN" altLang="en-US" sz="11500" dirty="0">
              <a:solidFill>
                <a:srgbClr val="31437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6" name="文本框 36"/>
          <p:cNvSpPr txBox="1"/>
          <p:nvPr/>
        </p:nvSpPr>
        <p:spPr>
          <a:xfrm>
            <a:off x="5476807" y="2795352"/>
            <a:ext cx="5025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在此处输入您的文字，或者通过复制您的文本后在此处选择粘贴，并且选择只保留文字。</a:t>
            </a:r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请在此处输入您的文字，或者通过复制您的文本后在此处选择粘贴，并且选择只保留文字。</a:t>
            </a:r>
            <a:endParaRPr lang="zh-CN" altLang="en-US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请在此处输入您的文字，或者通过复制您的文本后在此处选择粘贴，并且选择只保留文字。</a:t>
            </a:r>
            <a:endParaRPr lang="zh-CN" altLang="en-US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请在此处输入您的文字，或者通过复制您的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文本。</a:t>
            </a:r>
            <a:endParaRPr lang="zh-CN" altLang="en-US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0"/>
    </mc:Choice>
    <mc:Fallback>
      <p:transition spd="slow" advTm="2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4531" y="4774226"/>
            <a:ext cx="8585200" cy="105925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29725" rIns="2972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5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6366" y="2161764"/>
            <a:ext cx="2506818" cy="1267236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33158" y="2161764"/>
            <a:ext cx="2506818" cy="1267236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2914" y="2161764"/>
            <a:ext cx="2506818" cy="1267236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2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6365" y="1858504"/>
            <a:ext cx="2506818" cy="339232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9725" rIns="2972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添加标题</a:t>
            </a:r>
            <a:endParaRPr kumimoji="0" lang="zh-CN" altLang="en-US" sz="16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33158" y="1858483"/>
            <a:ext cx="2506818" cy="339232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9725" rIns="2972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添加标题</a:t>
            </a:r>
            <a:endParaRPr kumimoji="0" lang="zh-CN" altLang="en-US" sz="16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52913" y="1858483"/>
            <a:ext cx="2506818" cy="339232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9725" rIns="2972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添加标题</a:t>
            </a:r>
            <a:endParaRPr kumimoji="0" lang="zh-CN" altLang="en-US" sz="16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1567733" y="3589854"/>
            <a:ext cx="26202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749248" y="3589854"/>
            <a:ext cx="254237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7866401" y="3589854"/>
            <a:ext cx="252922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30"/>
          <p:cNvSpPr>
            <a:spLocks noChangeArrowheads="1"/>
          </p:cNvSpPr>
          <p:nvPr/>
        </p:nvSpPr>
        <p:spPr bwMode="auto">
          <a:xfrm>
            <a:off x="2032000" y="4922360"/>
            <a:ext cx="8115300" cy="694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4977" tIns="42489" rIns="84977" bIns="4248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9"/>
    </mc:Choice>
    <mc:Fallback>
      <p:transition spd="slow" advTm="2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6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6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9223" y="256529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0000" b="1" dirty="0" smtClean="0">
                <a:solidFill>
                  <a:srgbClr val="31437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?</a:t>
            </a:r>
            <a:endParaRPr lang="zh-CN" altLang="en-US" sz="40000" b="1" dirty="0" smtClean="0">
              <a:solidFill>
                <a:srgbClr val="31437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浅色圆形4"/>
          <p:cNvSpPr/>
          <p:nvPr/>
        </p:nvSpPr>
        <p:spPr>
          <a:xfrm>
            <a:off x="1743869" y="3404103"/>
            <a:ext cx="3048000" cy="3048000"/>
          </a:xfrm>
          <a:prstGeom prst="ellipse">
            <a:avLst/>
          </a:pr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34" name="深色圆形4"/>
          <p:cNvSpPr/>
          <p:nvPr/>
        </p:nvSpPr>
        <p:spPr>
          <a:xfrm>
            <a:off x="1743869" y="3404103"/>
            <a:ext cx="3048000" cy="3048000"/>
          </a:xfrm>
          <a:prstGeom prst="ellipse">
            <a:avLst/>
          </a:prstGeom>
          <a:solidFill>
            <a:srgbClr val="314371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35" name="浅色圆形3"/>
          <p:cNvSpPr/>
          <p:nvPr/>
        </p:nvSpPr>
        <p:spPr>
          <a:xfrm>
            <a:off x="2178844" y="3839078"/>
            <a:ext cx="2178050" cy="2178050"/>
          </a:xfrm>
          <a:prstGeom prst="ellipse">
            <a:avLst/>
          </a:pr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36" name="深色圆形3"/>
          <p:cNvSpPr/>
          <p:nvPr/>
        </p:nvSpPr>
        <p:spPr>
          <a:xfrm>
            <a:off x="2178844" y="3839078"/>
            <a:ext cx="2178050" cy="21780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37" name="浅色圆形2"/>
          <p:cNvSpPr/>
          <p:nvPr/>
        </p:nvSpPr>
        <p:spPr>
          <a:xfrm>
            <a:off x="2615407" y="4275641"/>
            <a:ext cx="1304925" cy="1304925"/>
          </a:xfrm>
          <a:prstGeom prst="ellipse">
            <a:avLst/>
          </a:pr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38" name="深色圆形2"/>
          <p:cNvSpPr/>
          <p:nvPr/>
        </p:nvSpPr>
        <p:spPr>
          <a:xfrm>
            <a:off x="2615407" y="4275641"/>
            <a:ext cx="1304925" cy="13049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39" name="浅色圆形1"/>
          <p:cNvSpPr/>
          <p:nvPr/>
        </p:nvSpPr>
        <p:spPr>
          <a:xfrm>
            <a:off x="3050382" y="4710616"/>
            <a:ext cx="434975" cy="434975"/>
          </a:xfrm>
          <a:prstGeom prst="ellipse">
            <a:avLst/>
          </a:prstGeom>
          <a:solidFill>
            <a:srgbClr val="414455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40" name="深色圆形1"/>
          <p:cNvSpPr/>
          <p:nvPr/>
        </p:nvSpPr>
        <p:spPr>
          <a:xfrm>
            <a:off x="3050382" y="4710616"/>
            <a:ext cx="434975" cy="434975"/>
          </a:xfrm>
          <a:prstGeom prst="ellipse">
            <a:avLst/>
          </a:prstGeom>
          <a:solidFill>
            <a:srgbClr val="195BA3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</p:sp>
      <p:sp>
        <p:nvSpPr>
          <p:cNvPr id="41" name="横线1"/>
          <p:cNvSpPr/>
          <p:nvPr/>
        </p:nvSpPr>
        <p:spPr bwMode="auto">
          <a:xfrm>
            <a:off x="6851295" y="2753228"/>
            <a:ext cx="820188" cy="0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42" name="文本1"/>
          <p:cNvSpPr/>
          <p:nvPr/>
        </p:nvSpPr>
        <p:spPr bwMode="auto">
          <a:xfrm>
            <a:off x="7746664" y="2216653"/>
            <a:ext cx="3171392" cy="690563"/>
          </a:xfrm>
          <a:custGeom>
            <a:avLst/>
            <a:gdLst>
              <a:gd name="connsiteX0" fmla="*/ 0 w 1524000"/>
              <a:gd name="connsiteY0" fmla="*/ 0 h 728980"/>
              <a:gd name="connsiteX1" fmla="*/ 1524000 w 1524000"/>
              <a:gd name="connsiteY1" fmla="*/ 0 h 728980"/>
              <a:gd name="connsiteX2" fmla="*/ 1524000 w 1524000"/>
              <a:gd name="connsiteY2" fmla="*/ 728980 h 728980"/>
              <a:gd name="connsiteX3" fmla="*/ 0 w 1524000"/>
              <a:gd name="connsiteY3" fmla="*/ 728980 h 728980"/>
              <a:gd name="connsiteX4" fmla="*/ 0 w 1524000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728980">
                <a:moveTo>
                  <a:pt x="0" y="0"/>
                </a:moveTo>
                <a:lnTo>
                  <a:pt x="1524000" y="0"/>
                </a:lnTo>
                <a:lnTo>
                  <a:pt x="1524000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rgbClr val="DDDDDD"/>
            </a:solidFill>
            <a:prstDash val="solid"/>
          </a:ln>
          <a:effectLst/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您的内容打在这里，或者通过复制您的文本后，在此框中选择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粘贴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斜线1"/>
          <p:cNvSpPr/>
          <p:nvPr/>
        </p:nvSpPr>
        <p:spPr bwMode="auto">
          <a:xfrm rot="5400000">
            <a:off x="3969763" y="2025934"/>
            <a:ext cx="2154238" cy="3608826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44" name="横线2"/>
          <p:cNvSpPr/>
          <p:nvPr/>
        </p:nvSpPr>
        <p:spPr bwMode="auto">
          <a:xfrm>
            <a:off x="6434065" y="3481891"/>
            <a:ext cx="820187" cy="0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45" name="文本2"/>
          <p:cNvSpPr/>
          <p:nvPr/>
        </p:nvSpPr>
        <p:spPr bwMode="auto">
          <a:xfrm>
            <a:off x="7329436" y="3080253"/>
            <a:ext cx="3171391" cy="690563"/>
          </a:xfrm>
          <a:custGeom>
            <a:avLst/>
            <a:gdLst>
              <a:gd name="connsiteX0" fmla="*/ 0 w 1524000"/>
              <a:gd name="connsiteY0" fmla="*/ 0 h 728980"/>
              <a:gd name="connsiteX1" fmla="*/ 1524000 w 1524000"/>
              <a:gd name="connsiteY1" fmla="*/ 0 h 728980"/>
              <a:gd name="connsiteX2" fmla="*/ 1524000 w 1524000"/>
              <a:gd name="connsiteY2" fmla="*/ 728980 h 728980"/>
              <a:gd name="connsiteX3" fmla="*/ 0 w 1524000"/>
              <a:gd name="connsiteY3" fmla="*/ 728980 h 728980"/>
              <a:gd name="connsiteX4" fmla="*/ 0 w 1524000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728980">
                <a:moveTo>
                  <a:pt x="0" y="0"/>
                </a:moveTo>
                <a:lnTo>
                  <a:pt x="1524000" y="0"/>
                </a:lnTo>
                <a:lnTo>
                  <a:pt x="1524000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rgbClr val="DDDDDD"/>
            </a:solidFill>
            <a:prstDash val="solid"/>
          </a:ln>
          <a:effectLst/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斜线2"/>
          <p:cNvSpPr/>
          <p:nvPr/>
        </p:nvSpPr>
        <p:spPr bwMode="auto">
          <a:xfrm rot="5400000">
            <a:off x="4133296" y="2953014"/>
            <a:ext cx="1768475" cy="2826230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47" name="横线3"/>
          <p:cNvSpPr/>
          <p:nvPr/>
        </p:nvSpPr>
        <p:spPr bwMode="auto">
          <a:xfrm>
            <a:off x="6086375" y="4210553"/>
            <a:ext cx="820187" cy="0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48" name="文本3"/>
          <p:cNvSpPr/>
          <p:nvPr/>
        </p:nvSpPr>
        <p:spPr bwMode="auto">
          <a:xfrm>
            <a:off x="6981746" y="3935916"/>
            <a:ext cx="3171392" cy="690562"/>
          </a:xfrm>
          <a:custGeom>
            <a:avLst/>
            <a:gdLst>
              <a:gd name="connsiteX0" fmla="*/ 0 w 1524000"/>
              <a:gd name="connsiteY0" fmla="*/ 0 h 728980"/>
              <a:gd name="connsiteX1" fmla="*/ 1524000 w 1524000"/>
              <a:gd name="connsiteY1" fmla="*/ 0 h 728980"/>
              <a:gd name="connsiteX2" fmla="*/ 1524000 w 1524000"/>
              <a:gd name="connsiteY2" fmla="*/ 728980 h 728980"/>
              <a:gd name="connsiteX3" fmla="*/ 0 w 1524000"/>
              <a:gd name="connsiteY3" fmla="*/ 728980 h 728980"/>
              <a:gd name="connsiteX4" fmla="*/ 0 w 1524000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728980">
                <a:moveTo>
                  <a:pt x="0" y="0"/>
                </a:moveTo>
                <a:lnTo>
                  <a:pt x="1524000" y="0"/>
                </a:lnTo>
                <a:lnTo>
                  <a:pt x="1524000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rgbClr val="DDDDDD"/>
            </a:solidFill>
            <a:prstDash val="solid"/>
          </a:ln>
          <a:effectLst/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斜线3"/>
          <p:cNvSpPr/>
          <p:nvPr/>
        </p:nvSpPr>
        <p:spPr bwMode="auto">
          <a:xfrm rot="5400000">
            <a:off x="4321522" y="3795075"/>
            <a:ext cx="1349375" cy="2180331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50" name="横线4"/>
          <p:cNvSpPr/>
          <p:nvPr/>
        </p:nvSpPr>
        <p:spPr bwMode="auto">
          <a:xfrm>
            <a:off x="5736854" y="4939216"/>
            <a:ext cx="820188" cy="0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  <p:sp>
        <p:nvSpPr>
          <p:cNvPr id="51" name="文本4"/>
          <p:cNvSpPr/>
          <p:nvPr/>
        </p:nvSpPr>
        <p:spPr bwMode="auto">
          <a:xfrm>
            <a:off x="6632226" y="4799516"/>
            <a:ext cx="3171391" cy="690562"/>
          </a:xfrm>
          <a:custGeom>
            <a:avLst/>
            <a:gdLst>
              <a:gd name="connsiteX0" fmla="*/ 0 w 1524000"/>
              <a:gd name="connsiteY0" fmla="*/ 0 h 728980"/>
              <a:gd name="connsiteX1" fmla="*/ 1524000 w 1524000"/>
              <a:gd name="connsiteY1" fmla="*/ 0 h 728980"/>
              <a:gd name="connsiteX2" fmla="*/ 1524000 w 1524000"/>
              <a:gd name="connsiteY2" fmla="*/ 728980 h 728980"/>
              <a:gd name="connsiteX3" fmla="*/ 0 w 1524000"/>
              <a:gd name="connsiteY3" fmla="*/ 728980 h 728980"/>
              <a:gd name="connsiteX4" fmla="*/ 0 w 1524000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728980">
                <a:moveTo>
                  <a:pt x="0" y="0"/>
                </a:moveTo>
                <a:lnTo>
                  <a:pt x="1524000" y="0"/>
                </a:lnTo>
                <a:lnTo>
                  <a:pt x="1524000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rgbClr val="DDDDDD"/>
            </a:solidFill>
            <a:prstDash val="solid"/>
          </a:ln>
          <a:effectLst/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您的内容打在这里，或者通过复制您的文本后，在此框中选择粘贴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" name="斜线4"/>
          <p:cNvSpPr/>
          <p:nvPr/>
        </p:nvSpPr>
        <p:spPr bwMode="auto">
          <a:xfrm rot="5400000">
            <a:off x="4507797" y="4640675"/>
            <a:ext cx="927100" cy="1524183"/>
          </a:xfrm>
          <a:prstGeom prst="line">
            <a:avLst/>
          </a:prstGeom>
          <a:gradFill>
            <a:gsLst>
              <a:gs pos="100000">
                <a:srgbClr val="4BACC6">
                  <a:lumMod val="20000"/>
                  <a:lumOff val="80000"/>
                </a:srgbClr>
              </a:gs>
              <a:gs pos="51657">
                <a:srgbClr val="F79646"/>
              </a:gs>
              <a:gs pos="0">
                <a:srgbClr val="F79646">
                  <a:lumMod val="20000"/>
                  <a:lumOff val="80000"/>
                </a:srgbClr>
              </a:gs>
            </a:gsLst>
            <a:lin ang="5400000" scaled="1"/>
          </a:gradFill>
          <a:ln w="9525">
            <a:solidFill>
              <a:srgbClr val="4F81BD"/>
            </a:solidFill>
            <a:round/>
          </a:ln>
          <a:effectLst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20"/>
    </mc:Choice>
    <mc:Fallback>
      <p:transition spd="slow" advTm="7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  <p:bldP spid="45" grpId="0" animBg="1"/>
      <p:bldP spid="4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518363" y="2976496"/>
            <a:ext cx="5897323" cy="0"/>
          </a:xfrm>
          <a:prstGeom prst="line">
            <a:avLst/>
          </a:prstGeom>
          <a:noFill/>
          <a:ln w="3175" cap="flat" cmpd="sng" algn="ctr">
            <a:solidFill>
              <a:srgbClr val="414455"/>
            </a:solidFill>
            <a:prstDash val="solid"/>
          </a:ln>
          <a:effectLst/>
        </p:spPr>
      </p:cxnSp>
      <p:cxnSp>
        <p:nvCxnSpPr>
          <p:cNvPr id="12" name="直接连接符 11"/>
          <p:cNvCxnSpPr/>
          <p:nvPr/>
        </p:nvCxnSpPr>
        <p:spPr>
          <a:xfrm flipH="1">
            <a:off x="5081088" y="3786067"/>
            <a:ext cx="5334598" cy="0"/>
          </a:xfrm>
          <a:prstGeom prst="line">
            <a:avLst/>
          </a:prstGeom>
          <a:noFill/>
          <a:ln w="3175" cap="flat" cmpd="sng" algn="ctr">
            <a:solidFill>
              <a:srgbClr val="414455"/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 flipH="1">
            <a:off x="2566814" y="4581128"/>
            <a:ext cx="7848872" cy="0"/>
          </a:xfrm>
          <a:prstGeom prst="line">
            <a:avLst/>
          </a:prstGeom>
          <a:noFill/>
          <a:ln w="3175" cap="flat" cmpd="sng" algn="ctr">
            <a:solidFill>
              <a:srgbClr val="414455"/>
            </a:solidFill>
            <a:prstDash val="solid"/>
          </a:ln>
          <a:effectLst/>
        </p:spPr>
      </p:cxnSp>
      <p:cxnSp>
        <p:nvCxnSpPr>
          <p:cNvPr id="14" name="直接连接符 13"/>
          <p:cNvCxnSpPr/>
          <p:nvPr/>
        </p:nvCxnSpPr>
        <p:spPr>
          <a:xfrm flipH="1">
            <a:off x="3947703" y="5373216"/>
            <a:ext cx="6467983" cy="0"/>
          </a:xfrm>
          <a:prstGeom prst="line">
            <a:avLst/>
          </a:prstGeom>
          <a:noFill/>
          <a:ln w="3175" cap="flat" cmpd="sng" algn="ctr">
            <a:solidFill>
              <a:srgbClr val="414455"/>
            </a:solidFill>
            <a:prstDash val="solid"/>
          </a:ln>
          <a:effectLst/>
        </p:spPr>
      </p:cxnSp>
      <p:sp>
        <p:nvSpPr>
          <p:cNvPr id="15" name="流程图: 决策 14"/>
          <p:cNvSpPr/>
          <p:nvPr/>
        </p:nvSpPr>
        <p:spPr>
          <a:xfrm>
            <a:off x="2926854" y="2026406"/>
            <a:ext cx="1650178" cy="1543264"/>
          </a:xfrm>
          <a:prstGeom prst="flowChartDecision">
            <a:avLst/>
          </a:prstGeom>
          <a:solidFill>
            <a:srgbClr val="31437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Pro 35 Th" pitchFamily="34" charset="0"/>
                <a:ea typeface="宋体" panose="02010600030101010101" pitchFamily="2" charset="-122"/>
                <a:cs typeface="+mn-cs"/>
              </a:rPr>
              <a:t>20%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Pro 35 Th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2716795" y="3746322"/>
            <a:ext cx="2004253" cy="1952492"/>
          </a:xfrm>
          <a:prstGeom prst="flowChartDecision">
            <a:avLst/>
          </a:prstGeom>
          <a:solidFill>
            <a:srgbClr val="31437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Pro 35 Th" pitchFamily="34" charset="0"/>
                <a:ea typeface="宋体" panose="02010600030101010101" pitchFamily="2" charset="-122"/>
                <a:cs typeface="+mn-cs"/>
              </a:rPr>
              <a:t>35%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Pro 35 Th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063942" y="2414174"/>
            <a:ext cx="2516969" cy="2451967"/>
          </a:xfrm>
          <a:prstGeom prst="flowChartDecision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Pro 35 Th" pitchFamily="34" charset="0"/>
                <a:ea typeface="宋体" panose="02010600030101010101" pitchFamily="2" charset="-122"/>
                <a:cs typeface="+mn-cs"/>
              </a:rPr>
              <a:t>55%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Pro 35 Th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3844532" y="3045706"/>
            <a:ext cx="1347661" cy="1260347"/>
          </a:xfrm>
          <a:prstGeom prst="flowChartDecision">
            <a:avLst/>
          </a:prstGeom>
          <a:solidFill>
            <a:srgbClr val="31437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NeueLT Pro 35 Th" pitchFamily="34" charset="0"/>
                <a:ea typeface="宋体" panose="02010600030101010101" pitchFamily="2" charset="-122"/>
                <a:cs typeface="+mn-cs"/>
              </a:rPr>
              <a:t>10%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Pro 35 Th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0010" y="228893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</a:t>
            </a:r>
            <a:r>
              <a:rPr lang="zh-CN" altLang="en-US" b="1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添加</a:t>
            </a:r>
            <a:r>
              <a:rPr lang="zh-CN" altLang="en-US" b="1" dirty="0" smtClean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标题</a:t>
            </a:r>
            <a:endParaRPr lang="en-US" altLang="zh-CN" b="1" dirty="0" smtClean="0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  <a:p>
            <a:pPr algn="r"/>
            <a:r>
              <a:rPr lang="zh-CN" altLang="en-US" dirty="0" smtClean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添加</a:t>
            </a:r>
            <a:r>
              <a:rPr lang="zh-CN" altLang="en-US" dirty="0" smtClean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文本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</a:t>
            </a:r>
            <a:r>
              <a:rPr lang="zh-CN" altLang="en-US" dirty="0" smtClean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文本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点击添加文本</a:t>
            </a:r>
            <a:endParaRPr lang="zh-CN" altLang="en-US" dirty="0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4028" y="3086666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点击添加标题</a:t>
            </a:r>
            <a:endParaRPr lang="en-US" altLang="zh-CN" b="1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  <a:p>
            <a:pPr algn="r"/>
            <a:r>
              <a:rPr lang="zh-CN" altLang="en-US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点击添加文本点击添加文本点击添加文本</a:t>
            </a:r>
            <a:endParaRPr lang="zh-CN" altLang="en-US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04028" y="3898951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点击添加标题</a:t>
            </a:r>
            <a:endParaRPr lang="en-US" altLang="zh-CN" b="1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  <a:p>
            <a:pPr algn="r"/>
            <a:r>
              <a:rPr lang="zh-CN" altLang="en-US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点击添加文本点击添加文本点击添加文本</a:t>
            </a:r>
            <a:endParaRPr lang="zh-CN" altLang="en-US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4028" y="4707909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点击添加标题</a:t>
            </a:r>
            <a:endParaRPr lang="en-US" altLang="zh-CN" b="1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  <a:p>
            <a:pPr algn="r"/>
            <a:r>
              <a:rPr lang="zh-CN" altLang="en-US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cs typeface="华文黑体" pitchFamily="2" charset="-122"/>
              </a:rPr>
              <a:t>点击添加文本点击添加文本点击添加文本</a:t>
            </a:r>
            <a:endParaRPr lang="zh-CN" altLang="en-US">
              <a:solidFill>
                <a:srgbClr val="414455"/>
              </a:solidFill>
              <a:latin typeface="微软雅黑" panose="020B0503020204020204" charset="-122"/>
              <a:ea typeface="微软雅黑" panose="020B0503020204020204" charset="-122"/>
              <a:cs typeface="华文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6"/>
    </mc:Choice>
    <mc:Fallback>
      <p:transition spd="slow" advTm="2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9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4" name="文本框 32"/>
          <p:cNvSpPr txBox="1"/>
          <p:nvPr/>
        </p:nvSpPr>
        <p:spPr>
          <a:xfrm>
            <a:off x="4472126" y="194574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  <a:endParaRPr lang="zh-CN" altLang="en-US" sz="4800" b="1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122"/>
          <p:cNvSpPr>
            <a:spLocks noChangeArrowheads="1"/>
          </p:cNvSpPr>
          <p:nvPr/>
        </p:nvSpPr>
        <p:spPr bwMode="auto">
          <a:xfrm>
            <a:off x="4940265" y="3086667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让搜索更快更精准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122"/>
          <p:cNvSpPr>
            <a:spLocks noChangeArrowheads="1"/>
          </p:cNvSpPr>
          <p:nvPr/>
        </p:nvSpPr>
        <p:spPr bwMode="auto">
          <a:xfrm>
            <a:off x="4940264" y="3609598"/>
            <a:ext cx="3202388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让信息更新更高质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4565650" y="3220720"/>
            <a:ext cx="203835" cy="704215"/>
            <a:chOff x="6962660" y="2067973"/>
            <a:chExt cx="200967" cy="694308"/>
          </a:xfrm>
          <a:solidFill>
            <a:srgbClr val="F2F2F2"/>
          </a:solidFill>
        </p:grpSpPr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7062830" y="2218855"/>
              <a:ext cx="626" cy="543426"/>
            </a:xfrm>
            <a:prstGeom prst="lin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</p:cxnSp>
        <p:sp>
          <p:nvSpPr>
            <p:cNvPr id="12" name="椭圆 11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6"/>
    </mc:Choice>
    <mc:Fallback>
      <p:transition spd="slow" advTm="3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1427234" y="1631069"/>
            <a:ext cx="1365606" cy="1365044"/>
          </a:xfrm>
          <a:prstGeom prst="ellipse">
            <a:avLst/>
          </a:prstGeom>
          <a:solidFill>
            <a:srgbClr val="314371"/>
          </a:solidFill>
          <a:ln w="190500" cap="sq" cmpd="sng">
            <a:noFill/>
            <a:round/>
          </a:ln>
        </p:spPr>
        <p:txBody>
          <a:bodyPr anchor="ctr"/>
          <a:lstStyle/>
          <a:p>
            <a:pPr algn="ctr"/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观点</a:t>
            </a:r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endParaRPr lang="zh-CN" altLang="zh-CN" sz="28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7630" y="2055422"/>
            <a:ext cx="630396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。您的内容打在这里，或者通过复制您的文本后，在此框中选择粘贴，并选择只保留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文字。</a:t>
            </a:r>
            <a:endParaRPr lang="zh-CN" altLang="en-US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872" y="1705563"/>
            <a:ext cx="0" cy="1365044"/>
          </a:xfrm>
          <a:prstGeom prst="line">
            <a:avLst/>
          </a:prstGeom>
          <a:noFill/>
          <a:ln w="9525" cap="flat" cmpd="sng" algn="ctr">
            <a:solidFill>
              <a:srgbClr val="414455"/>
            </a:solidFill>
            <a:prstDash val="solid"/>
          </a:ln>
          <a:effectLst/>
        </p:spPr>
      </p:cxnSp>
      <p:sp>
        <p:nvSpPr>
          <p:cNvPr id="14" name="椭圆 64"/>
          <p:cNvSpPr>
            <a:spLocks noChangeArrowheads="1"/>
          </p:cNvSpPr>
          <p:nvPr/>
        </p:nvSpPr>
        <p:spPr bwMode="auto">
          <a:xfrm>
            <a:off x="9777616" y="3234377"/>
            <a:ext cx="1365606" cy="1365044"/>
          </a:xfrm>
          <a:prstGeom prst="ellipse">
            <a:avLst/>
          </a:prstGeom>
          <a:solidFill>
            <a:srgbClr val="314371"/>
          </a:solidFill>
          <a:ln w="190500" cap="sq" cmpd="sng">
            <a:noFill/>
            <a:round/>
          </a:ln>
        </p:spPr>
        <p:txBody>
          <a:bodyPr anchor="ctr"/>
          <a:lstStyle/>
          <a:p>
            <a:pPr algn="ctr"/>
            <a:r>
              <a:rPr lang="zh-CN" altLang="en-US" sz="28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观点</a:t>
            </a:r>
            <a:r>
              <a:rPr lang="en-US" altLang="zh-CN" sz="28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endParaRPr lang="zh-CN" altLang="zh-CN" sz="2800" b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7630" y="3658730"/>
            <a:ext cx="630396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。您的内容打在这里，或者通过复制您的文本后，在此框中选择粘贴，并选择只保留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文字。</a:t>
            </a:r>
            <a:endParaRPr lang="zh-CN" altLang="en-US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561592" y="3308871"/>
            <a:ext cx="0" cy="1365044"/>
          </a:xfrm>
          <a:prstGeom prst="line">
            <a:avLst/>
          </a:prstGeom>
          <a:noFill/>
          <a:ln w="9525" cap="flat" cmpd="sng" algn="ctr">
            <a:solidFill>
              <a:srgbClr val="414455"/>
            </a:solidFill>
            <a:prstDash val="solid"/>
          </a:ln>
          <a:effectLst/>
        </p:spPr>
      </p:cxnSp>
      <p:sp>
        <p:nvSpPr>
          <p:cNvPr id="17" name="椭圆 64"/>
          <p:cNvSpPr>
            <a:spLocks noChangeArrowheads="1"/>
          </p:cNvSpPr>
          <p:nvPr/>
        </p:nvSpPr>
        <p:spPr bwMode="auto">
          <a:xfrm>
            <a:off x="1427234" y="4844152"/>
            <a:ext cx="1365606" cy="1365044"/>
          </a:xfrm>
          <a:prstGeom prst="ellipse">
            <a:avLst/>
          </a:prstGeom>
          <a:solidFill>
            <a:srgbClr val="314371"/>
          </a:solidFill>
          <a:ln w="190500" cap="sq" cmpd="sng">
            <a:noFill/>
            <a:round/>
          </a:ln>
        </p:spPr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观点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endParaRPr lang="zh-CN" altLang="zh-CN" sz="2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7630" y="5268505"/>
            <a:ext cx="630396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。您的内容打在这里，或者通过复制您的文本后，在此框中选择粘贴，并选择只保留</a:t>
            </a:r>
            <a:r>
              <a:rPr lang="zh-CN" altLang="en-US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文字。</a:t>
            </a:r>
            <a:endParaRPr lang="zh-CN" altLang="en-US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80872" y="4918646"/>
            <a:ext cx="0" cy="1365044"/>
          </a:xfrm>
          <a:prstGeom prst="line">
            <a:avLst/>
          </a:prstGeom>
          <a:noFill/>
          <a:ln w="9525" cap="flat" cmpd="sng" algn="ctr">
            <a:solidFill>
              <a:srgbClr val="414455"/>
            </a:solidFill>
            <a:prstDash val="soli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1"/>
    </mc:Choice>
    <mc:Fallback>
      <p:transition spd="slow" advTm="2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1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1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2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32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82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4" grpId="0" animBg="1"/>
      <p:bldP spid="14" grpId="1" animBg="1"/>
      <p:bldP spid="15" grpId="0"/>
      <p:bldP spid="15" grpId="1"/>
      <p:bldP spid="17" grpId="0" animBg="1"/>
      <p:bldP spid="17" grpId="1" animBg="1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85305" y="2185889"/>
            <a:ext cx="2901794" cy="1246496"/>
            <a:chOff x="1329626" y="1667063"/>
            <a:chExt cx="2176909" cy="935116"/>
          </a:xfrm>
        </p:grpSpPr>
        <p:sp>
          <p:nvSpPr>
            <p:cNvPr id="12" name="矩形 11"/>
            <p:cNvSpPr/>
            <p:nvPr/>
          </p:nvSpPr>
          <p:spPr>
            <a:xfrm>
              <a:off x="1888122" y="1667063"/>
              <a:ext cx="1618413" cy="935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点击添加文本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添加详细的文本描述，建议与标题相关并符合整体语言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风格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此处添加详细的文本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描述。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10"/>
            <p:cNvSpPr txBox="1"/>
            <p:nvPr/>
          </p:nvSpPr>
          <p:spPr>
            <a:xfrm>
              <a:off x="1329626" y="1667063"/>
              <a:ext cx="660448" cy="68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0" dirty="0">
                  <a:solidFill>
                    <a:srgbClr val="31437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itchFamily="34" charset="-122"/>
                </a:rPr>
                <a:t>W</a:t>
              </a:r>
              <a:endParaRPr lang="zh-CN" altLang="en-US" sz="533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08101" y="4374125"/>
            <a:ext cx="2717248" cy="1061829"/>
            <a:chOff x="1605136" y="1667063"/>
            <a:chExt cx="2038467" cy="796580"/>
          </a:xfrm>
        </p:grpSpPr>
        <p:sp>
          <p:nvSpPr>
            <p:cNvPr id="15" name="矩形 14"/>
            <p:cNvSpPr/>
            <p:nvPr/>
          </p:nvSpPr>
          <p:spPr>
            <a:xfrm>
              <a:off x="1605136" y="1667063"/>
              <a:ext cx="1676086" cy="796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点击添加文本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添加详细的文本描述，建议与标题相关并符合整体语言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风格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此处添加详细的文本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描述。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96"/>
            <p:cNvSpPr txBox="1"/>
            <p:nvPr/>
          </p:nvSpPr>
          <p:spPr>
            <a:xfrm>
              <a:off x="3210439" y="1667063"/>
              <a:ext cx="433164" cy="68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0" dirty="0">
                  <a:solidFill>
                    <a:srgbClr val="31437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itchFamily="34" charset="-122"/>
                </a:rPr>
                <a:t>T</a:t>
              </a:r>
              <a:endParaRPr lang="zh-CN" altLang="en-US" sz="533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99118" y="4292917"/>
            <a:ext cx="2787981" cy="1246496"/>
            <a:chOff x="1415009" y="1667063"/>
            <a:chExt cx="2091528" cy="935116"/>
          </a:xfrm>
        </p:grpSpPr>
        <p:sp>
          <p:nvSpPr>
            <p:cNvPr id="18" name="矩形 17"/>
            <p:cNvSpPr/>
            <p:nvPr/>
          </p:nvSpPr>
          <p:spPr>
            <a:xfrm>
              <a:off x="1888123" y="1667063"/>
              <a:ext cx="1618414" cy="935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点击添加文本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添加详细的文本描述，建议与标题相关并符合整体语言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风格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此处添加详细的文本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描述。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TextBox 99"/>
            <p:cNvSpPr txBox="1"/>
            <p:nvPr/>
          </p:nvSpPr>
          <p:spPr>
            <a:xfrm>
              <a:off x="1415009" y="1667063"/>
              <a:ext cx="557028" cy="68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0" dirty="0">
                  <a:solidFill>
                    <a:srgbClr val="31437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itchFamily="34" charset="-122"/>
                </a:rPr>
                <a:t>O</a:t>
              </a:r>
              <a:endParaRPr lang="zh-CN" altLang="en-US" sz="533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8100" y="2185889"/>
            <a:ext cx="2680397" cy="1061829"/>
            <a:chOff x="1633988" y="1667063"/>
            <a:chExt cx="2010821" cy="796580"/>
          </a:xfrm>
        </p:grpSpPr>
        <p:sp>
          <p:nvSpPr>
            <p:cNvPr id="21" name="矩形 20"/>
            <p:cNvSpPr/>
            <p:nvPr/>
          </p:nvSpPr>
          <p:spPr>
            <a:xfrm>
              <a:off x="1633988" y="1667063"/>
              <a:ext cx="1647233" cy="796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点击添加文本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添加详细的文本描述，建议与标题相关并符合整体语言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风格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此处添加详细的文本</a:t>
              </a:r>
              <a:r>
                <a:rPr lang="zh-CN" altLang="en-US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描述。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102"/>
            <p:cNvSpPr txBox="1"/>
            <p:nvPr/>
          </p:nvSpPr>
          <p:spPr>
            <a:xfrm>
              <a:off x="3210442" y="1667063"/>
              <a:ext cx="434367" cy="68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30" dirty="0">
                  <a:solidFill>
                    <a:srgbClr val="31437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itchFamily="34" charset="-122"/>
                </a:rPr>
                <a:t>S</a:t>
              </a:r>
              <a:endParaRPr lang="zh-CN" altLang="en-US" sz="533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40001" y="1686308"/>
            <a:ext cx="4293287" cy="4293287"/>
            <a:chOff x="3466746" y="1032556"/>
            <a:chExt cx="3625534" cy="3625534"/>
          </a:xfrm>
        </p:grpSpPr>
        <p:grpSp>
          <p:nvGrpSpPr>
            <p:cNvPr id="24" name="组合 23"/>
            <p:cNvGrpSpPr/>
            <p:nvPr/>
          </p:nvGrpSpPr>
          <p:grpSpPr>
            <a:xfrm rot="2700000">
              <a:off x="3466746" y="1032556"/>
              <a:ext cx="3625534" cy="3625534"/>
              <a:chOff x="4130930" y="206199"/>
              <a:chExt cx="3562990" cy="356299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130930" y="1257411"/>
                <a:ext cx="3562990" cy="1460565"/>
                <a:chOff x="4130930" y="972787"/>
                <a:chExt cx="3562990" cy="1460565"/>
              </a:xfrm>
            </p:grpSpPr>
            <p:sp>
              <p:nvSpPr>
                <p:cNvPr id="33" name="泪滴形 32"/>
                <p:cNvSpPr/>
                <p:nvPr/>
              </p:nvSpPr>
              <p:spPr>
                <a:xfrm rot="2700000">
                  <a:off x="4130930" y="972787"/>
                  <a:ext cx="1460565" cy="1460565"/>
                </a:xfrm>
                <a:prstGeom prst="teardrop">
                  <a:avLst/>
                </a:prstGeom>
                <a:solidFill>
                  <a:srgbClr val="31437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4" name="泪滴形 33"/>
                <p:cNvSpPr/>
                <p:nvPr/>
              </p:nvSpPr>
              <p:spPr>
                <a:xfrm rot="13500000">
                  <a:off x="6233355" y="972787"/>
                  <a:ext cx="1460565" cy="1460565"/>
                </a:xfrm>
                <a:prstGeom prst="teardrop">
                  <a:avLst/>
                </a:prstGeom>
                <a:solidFill>
                  <a:srgbClr val="31437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 rot="5400000">
                <a:off x="4130930" y="1257411"/>
                <a:ext cx="3562990" cy="1460565"/>
                <a:chOff x="4130930" y="972787"/>
                <a:chExt cx="3562990" cy="1460565"/>
              </a:xfrm>
            </p:grpSpPr>
            <p:sp>
              <p:nvSpPr>
                <p:cNvPr id="31" name="泪滴形 30"/>
                <p:cNvSpPr/>
                <p:nvPr/>
              </p:nvSpPr>
              <p:spPr>
                <a:xfrm rot="2700000">
                  <a:off x="4130930" y="972787"/>
                  <a:ext cx="1460565" cy="1460565"/>
                </a:xfrm>
                <a:prstGeom prst="teardrop">
                  <a:avLst/>
                </a:prstGeom>
                <a:solidFill>
                  <a:srgbClr val="31437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2" name="泪滴形 31"/>
                <p:cNvSpPr/>
                <p:nvPr/>
              </p:nvSpPr>
              <p:spPr>
                <a:xfrm rot="13500000">
                  <a:off x="6233355" y="972787"/>
                  <a:ext cx="1460565" cy="1460565"/>
                </a:xfrm>
                <a:prstGeom prst="teardrop">
                  <a:avLst/>
                </a:prstGeom>
                <a:solidFill>
                  <a:srgbClr val="31437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pic>
          <p:nvPicPr>
            <p:cNvPr id="25" name="Picture 6" descr="E:\PPT\PPT_图标\080.png"/>
            <p:cNvPicPr>
              <a:picLocks noChangeAspect="1" noChangeArrowheads="1"/>
            </p:cNvPicPr>
            <p:nvPr/>
          </p:nvPicPr>
          <p:blipFill>
            <a:blip r:embed="rId1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782" y="3464330"/>
              <a:ext cx="427541" cy="42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E:\PPT\PPT_图标\026.png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397" y="3462981"/>
              <a:ext cx="400923" cy="399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E:\PPT\PPT_图标\028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8878" y="1775634"/>
              <a:ext cx="427541" cy="42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9" descr="E:\PPT\PPT_图标\060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782" y="1798205"/>
              <a:ext cx="427541" cy="42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组合 34"/>
          <p:cNvGrpSpPr/>
          <p:nvPr/>
        </p:nvGrpSpPr>
        <p:grpSpPr>
          <a:xfrm>
            <a:off x="5316967" y="3050414"/>
            <a:ext cx="1539355" cy="1539356"/>
            <a:chOff x="4499992" y="2279541"/>
            <a:chExt cx="1430868" cy="1430868"/>
          </a:xfrm>
        </p:grpSpPr>
        <p:sp>
          <p:nvSpPr>
            <p:cNvPr id="36" name="椭圆 35"/>
            <p:cNvSpPr/>
            <p:nvPr/>
          </p:nvSpPr>
          <p:spPr>
            <a:xfrm>
              <a:off x="4499992" y="2279541"/>
              <a:ext cx="1430868" cy="1430868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7" name="TextBox 2"/>
            <p:cNvSpPr txBox="1"/>
            <p:nvPr/>
          </p:nvSpPr>
          <p:spPr>
            <a:xfrm>
              <a:off x="4640008" y="2771932"/>
              <a:ext cx="1150840" cy="486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SWOT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0"/>
    </mc:Choice>
    <mc:Fallback>
      <p:transition spd="slow" advTm="2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89597" y="1938947"/>
            <a:ext cx="3701553" cy="434332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E8E8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889597" y="1543890"/>
            <a:ext cx="3701553" cy="790114"/>
          </a:xfrm>
          <a:prstGeom prst="homePlate">
            <a:avLst>
              <a:gd name="adj" fmla="val 63872"/>
            </a:avLst>
          </a:prstGeom>
          <a:solidFill>
            <a:srgbClr val="31437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成绩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3613" y="2609859"/>
            <a:ext cx="35575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。您的内容打在这里，或者通过复制您的文本后，在此框中选择粘贴，并选择只保留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文字。</a:t>
            </a:r>
            <a:endParaRPr lang="en-US" altLang="zh-CN" sz="160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2085" y="1938947"/>
            <a:ext cx="3701553" cy="434332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E8E8E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flipH="1">
            <a:off x="6282085" y="1543890"/>
            <a:ext cx="3701553" cy="790114"/>
          </a:xfrm>
          <a:prstGeom prst="homePlate">
            <a:avLst>
              <a:gd name="adj" fmla="val 63872"/>
            </a:avLst>
          </a:prstGeom>
          <a:solidFill>
            <a:srgbClr val="314371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6101" y="2609859"/>
            <a:ext cx="35575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。您的内容打在这里，或者通过复制您的文本后，在此框中选择粘贴，并选择只保留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文字。</a:t>
            </a:r>
            <a:endParaRPr lang="en-US" altLang="zh-CN" sz="160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1"/>
    </mc:Choice>
    <mc:Fallback>
      <p:transition spd="slow" advTm="2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3" grpId="1"/>
      <p:bldP spid="14" grpId="0" animBg="1"/>
      <p:bldP spid="15" grpId="0" animBg="1"/>
      <p:bldP spid="16" grpId="0"/>
      <p:bldP spid="1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34837" y="1878542"/>
            <a:ext cx="822482" cy="4037493"/>
            <a:chOff x="3134837" y="1878542"/>
            <a:chExt cx="822482" cy="4037493"/>
          </a:xfrm>
          <a:solidFill>
            <a:srgbClr val="314371"/>
          </a:solidFill>
        </p:grpSpPr>
        <p:sp>
          <p:nvSpPr>
            <p:cNvPr id="12" name="Isosceles Triangle 7"/>
            <p:cNvSpPr/>
            <p:nvPr/>
          </p:nvSpPr>
          <p:spPr>
            <a:xfrm flipV="1">
              <a:off x="3219898" y="5079141"/>
              <a:ext cx="657770" cy="836894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Isosceles Triangle 8"/>
            <p:cNvSpPr/>
            <p:nvPr/>
          </p:nvSpPr>
          <p:spPr>
            <a:xfrm flipV="1">
              <a:off x="3416168" y="5578577"/>
              <a:ext cx="265230" cy="337457"/>
            </a:xfrm>
            <a:prstGeom prst="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Oval 9"/>
            <p:cNvSpPr/>
            <p:nvPr/>
          </p:nvSpPr>
          <p:spPr>
            <a:xfrm>
              <a:off x="3134837" y="4689811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Oval 10"/>
            <p:cNvSpPr/>
            <p:nvPr/>
          </p:nvSpPr>
          <p:spPr>
            <a:xfrm>
              <a:off x="3438376" y="4728726"/>
              <a:ext cx="95276" cy="9527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Oval 11"/>
            <p:cNvSpPr/>
            <p:nvPr/>
          </p:nvSpPr>
          <p:spPr>
            <a:xfrm>
              <a:off x="3787198" y="4689811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Oval 12"/>
            <p:cNvSpPr/>
            <p:nvPr/>
          </p:nvSpPr>
          <p:spPr>
            <a:xfrm>
              <a:off x="3134837" y="4237240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Oval 13"/>
            <p:cNvSpPr/>
            <p:nvPr/>
          </p:nvSpPr>
          <p:spPr>
            <a:xfrm>
              <a:off x="3164305" y="3827659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Oval 14"/>
            <p:cNvSpPr/>
            <p:nvPr/>
          </p:nvSpPr>
          <p:spPr>
            <a:xfrm>
              <a:off x="3134837" y="3274693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Oval 15"/>
            <p:cNvSpPr/>
            <p:nvPr/>
          </p:nvSpPr>
          <p:spPr>
            <a:xfrm>
              <a:off x="3134837" y="1878542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Oval 16"/>
            <p:cNvSpPr/>
            <p:nvPr/>
          </p:nvSpPr>
          <p:spPr>
            <a:xfrm>
              <a:off x="3134837" y="2303802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3158642" y="2796777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Oval 18"/>
            <p:cNvSpPr/>
            <p:nvPr/>
          </p:nvSpPr>
          <p:spPr>
            <a:xfrm>
              <a:off x="3763140" y="1878542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Oval 19"/>
            <p:cNvSpPr/>
            <p:nvPr/>
          </p:nvSpPr>
          <p:spPr>
            <a:xfrm>
              <a:off x="3481393" y="1891980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Oval 20"/>
            <p:cNvSpPr/>
            <p:nvPr/>
          </p:nvSpPr>
          <p:spPr>
            <a:xfrm>
              <a:off x="3819602" y="2742429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Oval 21"/>
            <p:cNvSpPr/>
            <p:nvPr/>
          </p:nvSpPr>
          <p:spPr>
            <a:xfrm>
              <a:off x="3768800" y="2310485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Oval 22"/>
            <p:cNvSpPr/>
            <p:nvPr/>
          </p:nvSpPr>
          <p:spPr>
            <a:xfrm>
              <a:off x="3787198" y="2968767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Oval 23"/>
            <p:cNvSpPr/>
            <p:nvPr/>
          </p:nvSpPr>
          <p:spPr>
            <a:xfrm>
              <a:off x="3819602" y="3574393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Oval 24"/>
            <p:cNvSpPr/>
            <p:nvPr/>
          </p:nvSpPr>
          <p:spPr>
            <a:xfrm>
              <a:off x="3787197" y="3861890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Oval 25"/>
            <p:cNvSpPr/>
            <p:nvPr/>
          </p:nvSpPr>
          <p:spPr>
            <a:xfrm>
              <a:off x="3819602" y="4365290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Oval 26"/>
            <p:cNvSpPr/>
            <p:nvPr/>
          </p:nvSpPr>
          <p:spPr>
            <a:xfrm>
              <a:off x="3464172" y="2972427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Oval 27"/>
            <p:cNvSpPr/>
            <p:nvPr/>
          </p:nvSpPr>
          <p:spPr>
            <a:xfrm>
              <a:off x="3501644" y="3274692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Oval 28"/>
            <p:cNvSpPr/>
            <p:nvPr/>
          </p:nvSpPr>
          <p:spPr>
            <a:xfrm>
              <a:off x="3308289" y="3883975"/>
              <a:ext cx="247155" cy="24715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Oval 29"/>
            <p:cNvSpPr/>
            <p:nvPr/>
          </p:nvSpPr>
          <p:spPr>
            <a:xfrm>
              <a:off x="3378066" y="2147453"/>
              <a:ext cx="247155" cy="24715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Oval 30"/>
            <p:cNvSpPr/>
            <p:nvPr/>
          </p:nvSpPr>
          <p:spPr>
            <a:xfrm>
              <a:off x="3586704" y="2597091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Oval 31"/>
            <p:cNvSpPr/>
            <p:nvPr/>
          </p:nvSpPr>
          <p:spPr>
            <a:xfrm>
              <a:off x="3548783" y="4407725"/>
              <a:ext cx="170121" cy="17012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Oval 32"/>
            <p:cNvSpPr/>
            <p:nvPr/>
          </p:nvSpPr>
          <p:spPr>
            <a:xfrm>
              <a:off x="3376081" y="3568828"/>
              <a:ext cx="105312" cy="10531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38" name="Straight Connector 33"/>
            <p:cNvCxnSpPr>
              <a:stCxn id="14" idx="6"/>
              <a:endCxn id="15" idx="2"/>
            </p:cNvCxnSpPr>
            <p:nvPr/>
          </p:nvCxnSpPr>
          <p:spPr>
            <a:xfrm>
              <a:off x="3304958" y="4774872"/>
              <a:ext cx="133418" cy="1492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39" name="Straight Connector 34"/>
            <p:cNvCxnSpPr>
              <a:stCxn id="15" idx="6"/>
              <a:endCxn id="16" idx="2"/>
            </p:cNvCxnSpPr>
            <p:nvPr/>
          </p:nvCxnSpPr>
          <p:spPr>
            <a:xfrm flipV="1">
              <a:off x="3533652" y="4774872"/>
              <a:ext cx="253546" cy="1492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0" name="Straight Connector 35"/>
            <p:cNvCxnSpPr>
              <a:stCxn id="16" idx="0"/>
              <a:endCxn id="30" idx="4"/>
            </p:cNvCxnSpPr>
            <p:nvPr/>
          </p:nvCxnSpPr>
          <p:spPr>
            <a:xfrm flipH="1" flipV="1">
              <a:off x="3872258" y="4470602"/>
              <a:ext cx="1" cy="21920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1" name="Straight Connector 36"/>
            <p:cNvCxnSpPr>
              <a:stCxn id="30" idx="0"/>
              <a:endCxn id="29" idx="4"/>
            </p:cNvCxnSpPr>
            <p:nvPr/>
          </p:nvCxnSpPr>
          <p:spPr>
            <a:xfrm flipV="1">
              <a:off x="3872258" y="4032011"/>
              <a:ext cx="0" cy="33327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2" name="Straight Connector 37"/>
            <p:cNvCxnSpPr>
              <a:stCxn id="29" idx="0"/>
              <a:endCxn id="28" idx="4"/>
            </p:cNvCxnSpPr>
            <p:nvPr/>
          </p:nvCxnSpPr>
          <p:spPr>
            <a:xfrm flipV="1">
              <a:off x="3872258" y="3679705"/>
              <a:ext cx="0" cy="18218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3" name="Straight Connector 38"/>
            <p:cNvCxnSpPr>
              <a:stCxn id="28" idx="0"/>
              <a:endCxn id="27" idx="4"/>
            </p:cNvCxnSpPr>
            <p:nvPr/>
          </p:nvCxnSpPr>
          <p:spPr>
            <a:xfrm flipV="1">
              <a:off x="3872258" y="3138888"/>
              <a:ext cx="1" cy="43550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4" name="Straight Connector 39"/>
            <p:cNvCxnSpPr>
              <a:stCxn id="27" idx="0"/>
              <a:endCxn id="25" idx="4"/>
            </p:cNvCxnSpPr>
            <p:nvPr/>
          </p:nvCxnSpPr>
          <p:spPr>
            <a:xfrm flipH="1" flipV="1">
              <a:off x="3872258" y="2847741"/>
              <a:ext cx="1" cy="121026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5" name="Straight Connector 40"/>
            <p:cNvCxnSpPr>
              <a:stCxn id="25" idx="0"/>
              <a:endCxn id="26" idx="4"/>
            </p:cNvCxnSpPr>
            <p:nvPr/>
          </p:nvCxnSpPr>
          <p:spPr>
            <a:xfrm flipH="1" flipV="1">
              <a:off x="3853861" y="2480606"/>
              <a:ext cx="18397" cy="261823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6" name="Straight Connector 41"/>
            <p:cNvCxnSpPr>
              <a:stCxn id="26" idx="0"/>
              <a:endCxn id="23" idx="4"/>
            </p:cNvCxnSpPr>
            <p:nvPr/>
          </p:nvCxnSpPr>
          <p:spPr>
            <a:xfrm flipH="1" flipV="1">
              <a:off x="3848201" y="2048663"/>
              <a:ext cx="5660" cy="261822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7" name="Straight Connector 42"/>
            <p:cNvCxnSpPr>
              <a:stCxn id="23" idx="2"/>
              <a:endCxn id="24" idx="6"/>
            </p:cNvCxnSpPr>
            <p:nvPr/>
          </p:nvCxnSpPr>
          <p:spPr>
            <a:xfrm flipH="1" flipV="1">
              <a:off x="3586705" y="1944636"/>
              <a:ext cx="176435" cy="18967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8" name="Straight Connector 43"/>
            <p:cNvCxnSpPr>
              <a:stCxn id="24" idx="2"/>
              <a:endCxn id="20" idx="6"/>
            </p:cNvCxnSpPr>
            <p:nvPr/>
          </p:nvCxnSpPr>
          <p:spPr>
            <a:xfrm flipH="1">
              <a:off x="3304958" y="1944636"/>
              <a:ext cx="176435" cy="18967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49" name="Straight Connector 44"/>
            <p:cNvCxnSpPr>
              <a:stCxn id="20" idx="4"/>
              <a:endCxn id="21" idx="0"/>
            </p:cNvCxnSpPr>
            <p:nvPr/>
          </p:nvCxnSpPr>
          <p:spPr>
            <a:xfrm>
              <a:off x="3219898" y="2048663"/>
              <a:ext cx="0" cy="25513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0" name="Straight Connector 45"/>
            <p:cNvCxnSpPr>
              <a:stCxn id="21" idx="4"/>
              <a:endCxn id="22" idx="0"/>
            </p:cNvCxnSpPr>
            <p:nvPr/>
          </p:nvCxnSpPr>
          <p:spPr>
            <a:xfrm flipH="1">
              <a:off x="3211298" y="2473923"/>
              <a:ext cx="8600" cy="322854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1" name="Straight Connector 46"/>
            <p:cNvCxnSpPr>
              <a:stCxn id="22" idx="4"/>
              <a:endCxn id="19" idx="0"/>
            </p:cNvCxnSpPr>
            <p:nvPr/>
          </p:nvCxnSpPr>
          <p:spPr>
            <a:xfrm>
              <a:off x="3211298" y="2902089"/>
              <a:ext cx="8600" cy="372604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2" name="Straight Connector 47"/>
            <p:cNvCxnSpPr>
              <a:stCxn id="19" idx="4"/>
              <a:endCxn id="18" idx="0"/>
            </p:cNvCxnSpPr>
            <p:nvPr/>
          </p:nvCxnSpPr>
          <p:spPr>
            <a:xfrm flipH="1">
              <a:off x="3216961" y="3444814"/>
              <a:ext cx="2937" cy="38284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3" name="Straight Connector 48"/>
            <p:cNvCxnSpPr>
              <a:stCxn id="18" idx="4"/>
              <a:endCxn id="17" idx="0"/>
            </p:cNvCxnSpPr>
            <p:nvPr/>
          </p:nvCxnSpPr>
          <p:spPr>
            <a:xfrm>
              <a:off x="3216961" y="3932971"/>
              <a:ext cx="2937" cy="30426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4" name="Straight Connector 49"/>
            <p:cNvCxnSpPr>
              <a:stCxn id="17" idx="4"/>
              <a:endCxn id="14" idx="0"/>
            </p:cNvCxnSpPr>
            <p:nvPr/>
          </p:nvCxnSpPr>
          <p:spPr>
            <a:xfrm>
              <a:off x="3219898" y="4407361"/>
              <a:ext cx="0" cy="282450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5" name="Straight Connector 50"/>
            <p:cNvCxnSpPr>
              <a:stCxn id="14" idx="7"/>
              <a:endCxn id="36" idx="2"/>
            </p:cNvCxnSpPr>
            <p:nvPr/>
          </p:nvCxnSpPr>
          <p:spPr>
            <a:xfrm flipV="1">
              <a:off x="3280044" y="4492786"/>
              <a:ext cx="268739" cy="22193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6" name="Straight Connector 51"/>
            <p:cNvCxnSpPr>
              <a:stCxn id="36" idx="6"/>
              <a:endCxn id="16" idx="1"/>
            </p:cNvCxnSpPr>
            <p:nvPr/>
          </p:nvCxnSpPr>
          <p:spPr>
            <a:xfrm>
              <a:off x="3718904" y="4492786"/>
              <a:ext cx="93208" cy="22193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7" name="Straight Connector 52"/>
            <p:cNvCxnSpPr>
              <a:stCxn id="36" idx="4"/>
              <a:endCxn id="15" idx="7"/>
            </p:cNvCxnSpPr>
            <p:nvPr/>
          </p:nvCxnSpPr>
          <p:spPr>
            <a:xfrm flipH="1">
              <a:off x="3519699" y="4577846"/>
              <a:ext cx="114145" cy="164833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8" name="Straight Connector 53"/>
            <p:cNvCxnSpPr>
              <a:stCxn id="36" idx="1"/>
              <a:endCxn id="17" idx="6"/>
            </p:cNvCxnSpPr>
            <p:nvPr/>
          </p:nvCxnSpPr>
          <p:spPr>
            <a:xfrm flipH="1" flipV="1">
              <a:off x="3304958" y="4322301"/>
              <a:ext cx="268739" cy="110338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59" name="Straight Connector 54"/>
            <p:cNvCxnSpPr>
              <a:stCxn id="17" idx="7"/>
              <a:endCxn id="33" idx="3"/>
            </p:cNvCxnSpPr>
            <p:nvPr/>
          </p:nvCxnSpPr>
          <p:spPr>
            <a:xfrm flipV="1">
              <a:off x="3280044" y="4094935"/>
              <a:ext cx="64440" cy="16721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0" name="Straight Connector 55"/>
            <p:cNvCxnSpPr>
              <a:stCxn id="33" idx="6"/>
              <a:endCxn id="29" idx="2"/>
            </p:cNvCxnSpPr>
            <p:nvPr/>
          </p:nvCxnSpPr>
          <p:spPr>
            <a:xfrm flipV="1">
              <a:off x="3555444" y="3946951"/>
              <a:ext cx="231753" cy="60602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1" name="Straight Connector 56"/>
            <p:cNvCxnSpPr>
              <a:stCxn id="30" idx="1"/>
              <a:endCxn id="33" idx="5"/>
            </p:cNvCxnSpPr>
            <p:nvPr/>
          </p:nvCxnSpPr>
          <p:spPr>
            <a:xfrm flipH="1" flipV="1">
              <a:off x="3519249" y="4094935"/>
              <a:ext cx="315776" cy="285778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2" name="Straight Connector 57"/>
            <p:cNvCxnSpPr>
              <a:stCxn id="36" idx="0"/>
              <a:endCxn id="29" idx="3"/>
            </p:cNvCxnSpPr>
            <p:nvPr/>
          </p:nvCxnSpPr>
          <p:spPr>
            <a:xfrm flipV="1">
              <a:off x="3633844" y="4007097"/>
              <a:ext cx="178267" cy="400628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3" name="Straight Connector 58"/>
            <p:cNvCxnSpPr>
              <a:stCxn id="29" idx="1"/>
              <a:endCxn id="37" idx="5"/>
            </p:cNvCxnSpPr>
            <p:nvPr/>
          </p:nvCxnSpPr>
          <p:spPr>
            <a:xfrm flipH="1" flipV="1">
              <a:off x="3465970" y="3658717"/>
              <a:ext cx="346141" cy="228087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4" name="Straight Connector 59"/>
            <p:cNvCxnSpPr>
              <a:stCxn id="18" idx="7"/>
              <a:endCxn id="37" idx="3"/>
            </p:cNvCxnSpPr>
            <p:nvPr/>
          </p:nvCxnSpPr>
          <p:spPr>
            <a:xfrm flipV="1">
              <a:off x="3254194" y="3658717"/>
              <a:ext cx="137310" cy="18436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5" name="Straight Connector 60"/>
            <p:cNvCxnSpPr>
              <a:stCxn id="37" idx="7"/>
              <a:endCxn id="32" idx="3"/>
            </p:cNvCxnSpPr>
            <p:nvPr/>
          </p:nvCxnSpPr>
          <p:spPr>
            <a:xfrm flipV="1">
              <a:off x="3465970" y="3419899"/>
              <a:ext cx="60588" cy="164352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6" name="Straight Connector 61"/>
            <p:cNvCxnSpPr>
              <a:stCxn id="28" idx="1"/>
              <a:endCxn id="32" idx="5"/>
            </p:cNvCxnSpPr>
            <p:nvPr/>
          </p:nvCxnSpPr>
          <p:spPr>
            <a:xfrm flipH="1" flipV="1">
              <a:off x="3646851" y="3419899"/>
              <a:ext cx="188174" cy="169917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7" name="Straight Connector 62"/>
            <p:cNvCxnSpPr>
              <a:stCxn id="33" idx="0"/>
              <a:endCxn id="37" idx="4"/>
            </p:cNvCxnSpPr>
            <p:nvPr/>
          </p:nvCxnSpPr>
          <p:spPr>
            <a:xfrm flipH="1" flipV="1">
              <a:off x="3428737" y="3674140"/>
              <a:ext cx="3130" cy="20983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8" name="Straight Connector 63"/>
            <p:cNvCxnSpPr>
              <a:stCxn id="37" idx="0"/>
              <a:endCxn id="19" idx="5"/>
            </p:cNvCxnSpPr>
            <p:nvPr/>
          </p:nvCxnSpPr>
          <p:spPr>
            <a:xfrm flipH="1" flipV="1">
              <a:off x="3280044" y="3419900"/>
              <a:ext cx="148693" cy="148928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69" name="Straight Connector 64"/>
            <p:cNvCxnSpPr>
              <a:stCxn id="19" idx="7"/>
              <a:endCxn id="31" idx="3"/>
            </p:cNvCxnSpPr>
            <p:nvPr/>
          </p:nvCxnSpPr>
          <p:spPr>
            <a:xfrm flipV="1">
              <a:off x="3280044" y="3062316"/>
              <a:ext cx="199551" cy="237291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0" name="Straight Connector 65"/>
            <p:cNvCxnSpPr>
              <a:stCxn id="31" idx="1"/>
              <a:endCxn id="22" idx="6"/>
            </p:cNvCxnSpPr>
            <p:nvPr/>
          </p:nvCxnSpPr>
          <p:spPr>
            <a:xfrm flipH="1" flipV="1">
              <a:off x="3263954" y="2849433"/>
              <a:ext cx="215641" cy="138417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1" name="Straight Connector 66"/>
            <p:cNvCxnSpPr>
              <a:stCxn id="22" idx="7"/>
              <a:endCxn id="35" idx="2"/>
            </p:cNvCxnSpPr>
            <p:nvPr/>
          </p:nvCxnSpPr>
          <p:spPr>
            <a:xfrm flipV="1">
              <a:off x="3248531" y="2649747"/>
              <a:ext cx="338173" cy="162453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2" name="Straight Connector 67"/>
            <p:cNvCxnSpPr>
              <a:stCxn id="31" idx="0"/>
              <a:endCxn id="35" idx="4"/>
            </p:cNvCxnSpPr>
            <p:nvPr/>
          </p:nvCxnSpPr>
          <p:spPr>
            <a:xfrm flipV="1">
              <a:off x="3516828" y="2702403"/>
              <a:ext cx="122532" cy="270024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3" name="Straight Connector 68"/>
            <p:cNvCxnSpPr>
              <a:stCxn id="32" idx="0"/>
              <a:endCxn id="31" idx="5"/>
            </p:cNvCxnSpPr>
            <p:nvPr/>
          </p:nvCxnSpPr>
          <p:spPr>
            <a:xfrm flipH="1" flipV="1">
              <a:off x="3554061" y="3062316"/>
              <a:ext cx="32644" cy="212376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4" name="Straight Connector 69"/>
            <p:cNvCxnSpPr>
              <a:stCxn id="31" idx="7"/>
              <a:endCxn id="25" idx="2"/>
            </p:cNvCxnSpPr>
            <p:nvPr/>
          </p:nvCxnSpPr>
          <p:spPr>
            <a:xfrm flipV="1">
              <a:off x="3554061" y="2795085"/>
              <a:ext cx="265541" cy="19276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5" name="Straight Connector 70"/>
            <p:cNvCxnSpPr>
              <a:stCxn id="25" idx="1"/>
              <a:endCxn id="35" idx="6"/>
            </p:cNvCxnSpPr>
            <p:nvPr/>
          </p:nvCxnSpPr>
          <p:spPr>
            <a:xfrm flipH="1" flipV="1">
              <a:off x="3692016" y="2649747"/>
              <a:ext cx="143009" cy="10810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6" name="Straight Connector 71"/>
            <p:cNvCxnSpPr>
              <a:stCxn id="35" idx="7"/>
              <a:endCxn id="26" idx="3"/>
            </p:cNvCxnSpPr>
            <p:nvPr/>
          </p:nvCxnSpPr>
          <p:spPr>
            <a:xfrm flipV="1">
              <a:off x="3676593" y="2455692"/>
              <a:ext cx="117121" cy="156822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7" name="Straight Connector 72"/>
            <p:cNvCxnSpPr>
              <a:stCxn id="35" idx="1"/>
              <a:endCxn id="34" idx="4"/>
            </p:cNvCxnSpPr>
            <p:nvPr/>
          </p:nvCxnSpPr>
          <p:spPr>
            <a:xfrm flipH="1" flipV="1">
              <a:off x="3501644" y="2394608"/>
              <a:ext cx="100483" cy="217906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8" name="Straight Connector 73"/>
            <p:cNvCxnSpPr>
              <a:stCxn id="21" idx="7"/>
              <a:endCxn id="34" idx="2"/>
            </p:cNvCxnSpPr>
            <p:nvPr/>
          </p:nvCxnSpPr>
          <p:spPr>
            <a:xfrm flipV="1">
              <a:off x="3280044" y="2271031"/>
              <a:ext cx="98022" cy="57685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79" name="Straight Connector 74"/>
            <p:cNvCxnSpPr>
              <a:stCxn id="34" idx="1"/>
              <a:endCxn id="20" idx="5"/>
            </p:cNvCxnSpPr>
            <p:nvPr/>
          </p:nvCxnSpPr>
          <p:spPr>
            <a:xfrm flipH="1" flipV="1">
              <a:off x="3280044" y="2023749"/>
              <a:ext cx="134217" cy="15989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80" name="Straight Connector 75"/>
            <p:cNvCxnSpPr>
              <a:stCxn id="34" idx="0"/>
              <a:endCxn id="24" idx="4"/>
            </p:cNvCxnSpPr>
            <p:nvPr/>
          </p:nvCxnSpPr>
          <p:spPr>
            <a:xfrm flipV="1">
              <a:off x="3501644" y="1997292"/>
              <a:ext cx="32405" cy="150161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81" name="Straight Connector 76"/>
            <p:cNvCxnSpPr>
              <a:stCxn id="34" idx="7"/>
              <a:endCxn id="23" idx="3"/>
            </p:cNvCxnSpPr>
            <p:nvPr/>
          </p:nvCxnSpPr>
          <p:spPr>
            <a:xfrm flipV="1">
              <a:off x="3589026" y="2023749"/>
              <a:ext cx="199028" cy="159899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cxnSp>
          <p:nvCxnSpPr>
            <p:cNvPr id="82" name="Straight Connector 77"/>
            <p:cNvCxnSpPr>
              <a:stCxn id="34" idx="6"/>
              <a:endCxn id="26" idx="1"/>
            </p:cNvCxnSpPr>
            <p:nvPr/>
          </p:nvCxnSpPr>
          <p:spPr>
            <a:xfrm>
              <a:off x="3625221" y="2271031"/>
              <a:ext cx="168493" cy="64368"/>
            </a:xfrm>
            <a:prstGeom prst="line">
              <a:avLst/>
            </a:prstGeom>
            <a:grpFill/>
            <a:ln w="31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Dot"/>
              <a:miter lim="800000"/>
            </a:ln>
            <a:effectLst/>
          </p:spPr>
        </p:cxnSp>
        <p:sp>
          <p:nvSpPr>
            <p:cNvPr id="83" name="Oval 78"/>
            <p:cNvSpPr/>
            <p:nvPr/>
          </p:nvSpPr>
          <p:spPr>
            <a:xfrm>
              <a:off x="3418642" y="5535436"/>
              <a:ext cx="260282" cy="8628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84" name="Straight Connector 82"/>
          <p:cNvCxnSpPr/>
          <p:nvPr/>
        </p:nvCxnSpPr>
        <p:spPr>
          <a:xfrm>
            <a:off x="3924914" y="1963603"/>
            <a:ext cx="1137684" cy="0"/>
          </a:xfrm>
          <a:prstGeom prst="line">
            <a:avLst/>
          </a:prstGeom>
          <a:noFill/>
          <a:ln w="3175" cap="flat" cmpd="sng" algn="ctr">
            <a:solidFill>
              <a:srgbClr val="7F8C8D"/>
            </a:solidFill>
            <a:prstDash val="dash"/>
            <a:miter lim="800000"/>
            <a:tailEnd type="oval"/>
          </a:ln>
          <a:effectLst/>
        </p:spPr>
      </p:cxnSp>
      <p:sp>
        <p:nvSpPr>
          <p:cNvPr id="85" name="TextBox 176"/>
          <p:cNvSpPr txBox="1"/>
          <p:nvPr/>
        </p:nvSpPr>
        <p:spPr>
          <a:xfrm>
            <a:off x="5224372" y="18653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文字标题</a:t>
            </a:r>
            <a:endParaRPr lang="id-ID" sz="2000" b="1" dirty="0">
              <a:solidFill>
                <a:srgbClr val="31437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6" name="TextBox 177"/>
          <p:cNvSpPr txBox="1"/>
          <p:nvPr/>
        </p:nvSpPr>
        <p:spPr>
          <a:xfrm>
            <a:off x="5213014" y="2341519"/>
            <a:ext cx="202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charset="-122"/>
              </a:rPr>
              <a:t>点击此处修改文字点击此处修改文字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Signika Negative" pitchFamily="2" charset="0"/>
              <a:ea typeface="微软雅黑" panose="020B0503020204020204" charset="-122"/>
            </a:endParaRPr>
          </a:p>
        </p:txBody>
      </p:sp>
      <p:cxnSp>
        <p:nvCxnSpPr>
          <p:cNvPr id="87" name="Straight Connector 82"/>
          <p:cNvCxnSpPr/>
          <p:nvPr/>
        </p:nvCxnSpPr>
        <p:spPr>
          <a:xfrm>
            <a:off x="3933261" y="4407361"/>
            <a:ext cx="1137684" cy="0"/>
          </a:xfrm>
          <a:prstGeom prst="line">
            <a:avLst/>
          </a:prstGeom>
          <a:noFill/>
          <a:ln w="3175" cap="flat" cmpd="sng" algn="ctr">
            <a:solidFill>
              <a:srgbClr val="7F8C8D"/>
            </a:solidFill>
            <a:prstDash val="dash"/>
            <a:miter lim="800000"/>
            <a:tailEnd type="oval"/>
          </a:ln>
          <a:effectLst/>
        </p:spPr>
      </p:cxnSp>
      <p:sp>
        <p:nvSpPr>
          <p:cNvPr id="88" name="TextBox 176"/>
          <p:cNvSpPr txBox="1"/>
          <p:nvPr/>
        </p:nvSpPr>
        <p:spPr>
          <a:xfrm>
            <a:off x="5224372" y="43710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文字标题</a:t>
            </a:r>
            <a:endParaRPr lang="id-ID" sz="2000" b="1" dirty="0">
              <a:solidFill>
                <a:srgbClr val="31437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9" name="TextBox 177"/>
          <p:cNvSpPr txBox="1"/>
          <p:nvPr/>
        </p:nvSpPr>
        <p:spPr>
          <a:xfrm>
            <a:off x="5213014" y="4847159"/>
            <a:ext cx="202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charset="-122"/>
              </a:rPr>
              <a:t>点击此处修改文字点击此处修改文字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Signika Negative" pitchFamily="2" charset="0"/>
              <a:ea typeface="微软雅黑" panose="020B0503020204020204" charset="-122"/>
            </a:endParaRPr>
          </a:p>
        </p:txBody>
      </p:sp>
      <p:cxnSp>
        <p:nvCxnSpPr>
          <p:cNvPr id="90" name="Straight Connector 82"/>
          <p:cNvCxnSpPr/>
          <p:nvPr/>
        </p:nvCxnSpPr>
        <p:spPr>
          <a:xfrm>
            <a:off x="3898020" y="3624439"/>
            <a:ext cx="3495402" cy="0"/>
          </a:xfrm>
          <a:prstGeom prst="line">
            <a:avLst/>
          </a:prstGeom>
          <a:noFill/>
          <a:ln w="3175" cap="flat" cmpd="sng" algn="ctr">
            <a:solidFill>
              <a:srgbClr val="7F8C8D"/>
            </a:solidFill>
            <a:prstDash val="dash"/>
            <a:miter lim="800000"/>
            <a:tailEnd type="oval"/>
          </a:ln>
          <a:effectLst/>
        </p:spPr>
      </p:cxnSp>
      <p:sp>
        <p:nvSpPr>
          <p:cNvPr id="91" name="TextBox 176"/>
          <p:cNvSpPr txBox="1"/>
          <p:nvPr/>
        </p:nvSpPr>
        <p:spPr>
          <a:xfrm>
            <a:off x="7661830" y="35688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文字标题</a:t>
            </a:r>
            <a:endParaRPr lang="id-ID" sz="2000" b="1" dirty="0">
              <a:solidFill>
                <a:srgbClr val="31437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2" name="TextBox 177"/>
          <p:cNvSpPr txBox="1"/>
          <p:nvPr/>
        </p:nvSpPr>
        <p:spPr>
          <a:xfrm>
            <a:off x="7650472" y="4044974"/>
            <a:ext cx="202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charset="-122"/>
              </a:rPr>
              <a:t>点击此处修改文字点击此处修改文字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Signika Negative" pitchFamily="2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3"/>
    </mc:Choice>
    <mc:Fallback>
      <p:transition spd="slow" advTm="1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8" grpId="0"/>
      <p:bldP spid="89" grpId="0"/>
      <p:bldP spid="91" grpId="0"/>
      <p:bldP spid="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3746068" y="1888878"/>
            <a:ext cx="5311100" cy="113105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添加标题内容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您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2539109" y="4954316"/>
            <a:ext cx="6049965" cy="95100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添加标题内容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您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0926619">
            <a:off x="1990293" y="3519113"/>
            <a:ext cx="8241741" cy="391785"/>
          </a:xfrm>
          <a:prstGeom prst="rect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16" tIns="45708" rIns="91416" bIns="4570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69928" y="1955514"/>
            <a:ext cx="1639687" cy="1455268"/>
            <a:chOff x="411429" y="2379138"/>
            <a:chExt cx="1640114" cy="1455646"/>
          </a:xfrm>
        </p:grpSpPr>
        <p:sp>
          <p:nvSpPr>
            <p:cNvPr id="15" name="下箭头 14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4"/>
            <p:cNvSpPr txBox="1"/>
            <p:nvPr/>
          </p:nvSpPr>
          <p:spPr>
            <a:xfrm>
              <a:off x="985240" y="2392494"/>
              <a:ext cx="492571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添加标题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12714" y="4067668"/>
            <a:ext cx="1639688" cy="1455269"/>
            <a:chOff x="7055945" y="4194060"/>
            <a:chExt cx="1640114" cy="1455648"/>
          </a:xfrm>
        </p:grpSpPr>
        <p:sp>
          <p:nvSpPr>
            <p:cNvPr id="18" name="下箭头 17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文本框 22"/>
            <p:cNvSpPr txBox="1"/>
            <p:nvPr/>
          </p:nvSpPr>
          <p:spPr>
            <a:xfrm>
              <a:off x="7629748" y="4371789"/>
              <a:ext cx="492571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添加标题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等腰三角形 19"/>
          <p:cNvSpPr/>
          <p:nvPr/>
        </p:nvSpPr>
        <p:spPr>
          <a:xfrm>
            <a:off x="5694099" y="3896550"/>
            <a:ext cx="870632" cy="750544"/>
          </a:xfrm>
          <a:prstGeom prst="triangle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16" tIns="45708" rIns="91416" bIns="4570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6"/>
    </mc:Choice>
    <mc:Fallback>
      <p:transition spd="slow" advTm="2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1" name="Straight Connector 82"/>
          <p:cNvCxnSpPr/>
          <p:nvPr/>
        </p:nvCxnSpPr>
        <p:spPr>
          <a:xfrm>
            <a:off x="3987819" y="3905689"/>
            <a:ext cx="1375263" cy="0"/>
          </a:xfrm>
          <a:prstGeom prst="line">
            <a:avLst/>
          </a:prstGeom>
          <a:noFill/>
          <a:ln w="9525" cap="flat" cmpd="sng" algn="ctr">
            <a:solidFill>
              <a:srgbClr val="58595B"/>
            </a:solidFill>
            <a:prstDash val="solid"/>
            <a:miter lim="800000"/>
          </a:ln>
          <a:effectLst/>
        </p:spPr>
      </p:cxnSp>
      <p:cxnSp>
        <p:nvCxnSpPr>
          <p:cNvPr id="12" name="Straight Connector 85"/>
          <p:cNvCxnSpPr/>
          <p:nvPr/>
        </p:nvCxnSpPr>
        <p:spPr>
          <a:xfrm flipV="1">
            <a:off x="5363083" y="2171186"/>
            <a:ext cx="0" cy="3494973"/>
          </a:xfrm>
          <a:prstGeom prst="line">
            <a:avLst/>
          </a:prstGeom>
          <a:noFill/>
          <a:ln w="9525" cap="flat" cmpd="sng" algn="ctr">
            <a:solidFill>
              <a:srgbClr val="58595B"/>
            </a:solidFill>
            <a:prstDash val="solid"/>
            <a:miter lim="800000"/>
          </a:ln>
          <a:effectLst/>
        </p:spPr>
      </p:cxnSp>
      <p:grpSp>
        <p:nvGrpSpPr>
          <p:cNvPr id="13" name="Group 8"/>
          <p:cNvGrpSpPr/>
          <p:nvPr/>
        </p:nvGrpSpPr>
        <p:grpSpPr>
          <a:xfrm>
            <a:off x="5909323" y="2881943"/>
            <a:ext cx="906703" cy="908468"/>
            <a:chOff x="8866294" y="4017821"/>
            <a:chExt cx="1360409" cy="1363057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8866294" y="4017821"/>
              <a:ext cx="1360409" cy="1363057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9146482" y="4325668"/>
              <a:ext cx="793450" cy="790055"/>
            </a:xfrm>
            <a:custGeom>
              <a:avLst/>
              <a:gdLst>
                <a:gd name="T0" fmla="*/ 151 w 393"/>
                <a:gd name="T1" fmla="*/ 295 h 391"/>
                <a:gd name="T2" fmla="*/ 159 w 393"/>
                <a:gd name="T3" fmla="*/ 266 h 391"/>
                <a:gd name="T4" fmla="*/ 122 w 393"/>
                <a:gd name="T5" fmla="*/ 251 h 391"/>
                <a:gd name="T6" fmla="*/ 108 w 393"/>
                <a:gd name="T7" fmla="*/ 225 h 391"/>
                <a:gd name="T8" fmla="*/ 71 w 393"/>
                <a:gd name="T9" fmla="*/ 241 h 391"/>
                <a:gd name="T10" fmla="*/ 42 w 393"/>
                <a:gd name="T11" fmla="*/ 232 h 391"/>
                <a:gd name="T12" fmla="*/ 27 w 393"/>
                <a:gd name="T13" fmla="*/ 269 h 391"/>
                <a:gd name="T14" fmla="*/ 1 w 393"/>
                <a:gd name="T15" fmla="*/ 283 h 391"/>
                <a:gd name="T16" fmla="*/ 16 w 393"/>
                <a:gd name="T17" fmla="*/ 300 h 391"/>
                <a:gd name="T18" fmla="*/ 3 w 393"/>
                <a:gd name="T19" fmla="*/ 338 h 391"/>
                <a:gd name="T20" fmla="*/ 31 w 393"/>
                <a:gd name="T21" fmla="*/ 350 h 391"/>
                <a:gd name="T22" fmla="*/ 42 w 393"/>
                <a:gd name="T23" fmla="*/ 381 h 391"/>
                <a:gd name="T24" fmla="*/ 68 w 393"/>
                <a:gd name="T25" fmla="*/ 390 h 391"/>
                <a:gd name="T26" fmla="*/ 96 w 393"/>
                <a:gd name="T27" fmla="*/ 375 h 391"/>
                <a:gd name="T28" fmla="*/ 125 w 393"/>
                <a:gd name="T29" fmla="*/ 383 h 391"/>
                <a:gd name="T30" fmla="*/ 140 w 393"/>
                <a:gd name="T31" fmla="*/ 346 h 391"/>
                <a:gd name="T32" fmla="*/ 162 w 393"/>
                <a:gd name="T33" fmla="*/ 343 h 391"/>
                <a:gd name="T34" fmla="*/ 101 w 393"/>
                <a:gd name="T35" fmla="*/ 346 h 391"/>
                <a:gd name="T36" fmla="*/ 66 w 393"/>
                <a:gd name="T37" fmla="*/ 269 h 391"/>
                <a:gd name="T38" fmla="*/ 101 w 393"/>
                <a:gd name="T39" fmla="*/ 346 h 391"/>
                <a:gd name="T40" fmla="*/ 261 w 393"/>
                <a:gd name="T41" fmla="*/ 336 h 391"/>
                <a:gd name="T42" fmla="*/ 266 w 393"/>
                <a:gd name="T43" fmla="*/ 320 h 391"/>
                <a:gd name="T44" fmla="*/ 245 w 393"/>
                <a:gd name="T45" fmla="*/ 312 h 391"/>
                <a:gd name="T46" fmla="*/ 237 w 393"/>
                <a:gd name="T47" fmla="*/ 297 h 391"/>
                <a:gd name="T48" fmla="*/ 217 w 393"/>
                <a:gd name="T49" fmla="*/ 306 h 391"/>
                <a:gd name="T50" fmla="*/ 200 w 393"/>
                <a:gd name="T51" fmla="*/ 301 h 391"/>
                <a:gd name="T52" fmla="*/ 192 w 393"/>
                <a:gd name="T53" fmla="*/ 321 h 391"/>
                <a:gd name="T54" fmla="*/ 177 w 393"/>
                <a:gd name="T55" fmla="*/ 329 h 391"/>
                <a:gd name="T56" fmla="*/ 186 w 393"/>
                <a:gd name="T57" fmla="*/ 339 h 391"/>
                <a:gd name="T58" fmla="*/ 179 w 393"/>
                <a:gd name="T59" fmla="*/ 360 h 391"/>
                <a:gd name="T60" fmla="*/ 194 w 393"/>
                <a:gd name="T61" fmla="*/ 367 h 391"/>
                <a:gd name="T62" fmla="*/ 200 w 393"/>
                <a:gd name="T63" fmla="*/ 384 h 391"/>
                <a:gd name="T64" fmla="*/ 215 w 393"/>
                <a:gd name="T65" fmla="*/ 389 h 391"/>
                <a:gd name="T66" fmla="*/ 230 w 393"/>
                <a:gd name="T67" fmla="*/ 380 h 391"/>
                <a:gd name="T68" fmla="*/ 247 w 393"/>
                <a:gd name="T69" fmla="*/ 385 h 391"/>
                <a:gd name="T70" fmla="*/ 255 w 393"/>
                <a:gd name="T71" fmla="*/ 364 h 391"/>
                <a:gd name="T72" fmla="*/ 267 w 393"/>
                <a:gd name="T73" fmla="*/ 363 h 391"/>
                <a:gd name="T74" fmla="*/ 233 w 393"/>
                <a:gd name="T75" fmla="*/ 364 h 391"/>
                <a:gd name="T76" fmla="*/ 214 w 393"/>
                <a:gd name="T77" fmla="*/ 321 h 391"/>
                <a:gd name="T78" fmla="*/ 233 w 393"/>
                <a:gd name="T79" fmla="*/ 364 h 391"/>
                <a:gd name="T80" fmla="*/ 362 w 393"/>
                <a:gd name="T81" fmla="*/ 122 h 391"/>
                <a:gd name="T82" fmla="*/ 377 w 393"/>
                <a:gd name="T83" fmla="*/ 73 h 391"/>
                <a:gd name="T84" fmla="*/ 314 w 393"/>
                <a:gd name="T85" fmla="*/ 48 h 391"/>
                <a:gd name="T86" fmla="*/ 290 w 393"/>
                <a:gd name="T87" fmla="*/ 3 h 391"/>
                <a:gd name="T88" fmla="*/ 229 w 393"/>
                <a:gd name="T89" fmla="*/ 30 h 391"/>
                <a:gd name="T90" fmla="*/ 180 w 393"/>
                <a:gd name="T91" fmla="*/ 15 h 391"/>
                <a:gd name="T92" fmla="*/ 155 w 393"/>
                <a:gd name="T93" fmla="*/ 78 h 391"/>
                <a:gd name="T94" fmla="*/ 110 w 393"/>
                <a:gd name="T95" fmla="*/ 102 h 391"/>
                <a:gd name="T96" fmla="*/ 136 w 393"/>
                <a:gd name="T97" fmla="*/ 130 h 391"/>
                <a:gd name="T98" fmla="*/ 114 w 393"/>
                <a:gd name="T99" fmla="*/ 194 h 391"/>
                <a:gd name="T100" fmla="*/ 161 w 393"/>
                <a:gd name="T101" fmla="*/ 214 h 391"/>
                <a:gd name="T102" fmla="*/ 180 w 393"/>
                <a:gd name="T103" fmla="*/ 266 h 391"/>
                <a:gd name="T104" fmla="*/ 223 w 393"/>
                <a:gd name="T105" fmla="*/ 281 h 391"/>
                <a:gd name="T106" fmla="*/ 271 w 393"/>
                <a:gd name="T107" fmla="*/ 255 h 391"/>
                <a:gd name="T108" fmla="*/ 319 w 393"/>
                <a:gd name="T109" fmla="*/ 270 h 391"/>
                <a:gd name="T110" fmla="*/ 344 w 393"/>
                <a:gd name="T111" fmla="*/ 207 h 391"/>
                <a:gd name="T112" fmla="*/ 382 w 393"/>
                <a:gd name="T113" fmla="*/ 202 h 391"/>
                <a:gd name="T114" fmla="*/ 279 w 393"/>
                <a:gd name="T115" fmla="*/ 207 h 391"/>
                <a:gd name="T116" fmla="*/ 220 w 393"/>
                <a:gd name="T117" fmla="*/ 78 h 391"/>
                <a:gd name="T118" fmla="*/ 279 w 393"/>
                <a:gd name="T119" fmla="*/ 20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3" h="391">
                  <a:moveTo>
                    <a:pt x="160" y="318"/>
                  </a:moveTo>
                  <a:cubicBezTo>
                    <a:pt x="151" y="315"/>
                    <a:pt x="151" y="315"/>
                    <a:pt x="151" y="315"/>
                  </a:cubicBezTo>
                  <a:cubicBezTo>
                    <a:pt x="152" y="308"/>
                    <a:pt x="152" y="302"/>
                    <a:pt x="151" y="295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65" y="289"/>
                    <a:pt x="167" y="282"/>
                    <a:pt x="164" y="277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7" y="261"/>
                    <a:pt x="151" y="258"/>
                    <a:pt x="145" y="261"/>
                  </a:cubicBezTo>
                  <a:cubicBezTo>
                    <a:pt x="137" y="265"/>
                    <a:pt x="137" y="265"/>
                    <a:pt x="137" y="265"/>
                  </a:cubicBezTo>
                  <a:cubicBezTo>
                    <a:pt x="132" y="260"/>
                    <a:pt x="128" y="255"/>
                    <a:pt x="122" y="251"/>
                  </a:cubicBezTo>
                  <a:cubicBezTo>
                    <a:pt x="125" y="242"/>
                    <a:pt x="125" y="242"/>
                    <a:pt x="125" y="242"/>
                  </a:cubicBezTo>
                  <a:cubicBezTo>
                    <a:pt x="127" y="237"/>
                    <a:pt x="125" y="231"/>
                    <a:pt x="119" y="229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103" y="223"/>
                    <a:pt x="96" y="226"/>
                    <a:pt x="94" y="231"/>
                  </a:cubicBezTo>
                  <a:cubicBezTo>
                    <a:pt x="91" y="240"/>
                    <a:pt x="91" y="240"/>
                    <a:pt x="91" y="240"/>
                  </a:cubicBezTo>
                  <a:cubicBezTo>
                    <a:pt x="84" y="239"/>
                    <a:pt x="78" y="239"/>
                    <a:pt x="71" y="241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65" y="227"/>
                    <a:pt x="58" y="224"/>
                    <a:pt x="53" y="227"/>
                  </a:cubicBezTo>
                  <a:cubicBezTo>
                    <a:pt x="42" y="232"/>
                    <a:pt x="42" y="232"/>
                    <a:pt x="42" y="232"/>
                  </a:cubicBezTo>
                  <a:cubicBezTo>
                    <a:pt x="37" y="234"/>
                    <a:pt x="34" y="241"/>
                    <a:pt x="37" y="246"/>
                  </a:cubicBezTo>
                  <a:cubicBezTo>
                    <a:pt x="41" y="254"/>
                    <a:pt x="41" y="254"/>
                    <a:pt x="41" y="254"/>
                  </a:cubicBezTo>
                  <a:cubicBezTo>
                    <a:pt x="36" y="259"/>
                    <a:pt x="31" y="264"/>
                    <a:pt x="27" y="269"/>
                  </a:cubicBezTo>
                  <a:cubicBezTo>
                    <a:pt x="19" y="266"/>
                    <a:pt x="19" y="266"/>
                    <a:pt x="19" y="266"/>
                  </a:cubicBezTo>
                  <a:cubicBezTo>
                    <a:pt x="13" y="264"/>
                    <a:pt x="7" y="267"/>
                    <a:pt x="5" y="272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0" y="286"/>
                    <a:pt x="0" y="289"/>
                    <a:pt x="1" y="291"/>
                  </a:cubicBezTo>
                  <a:cubicBezTo>
                    <a:pt x="2" y="294"/>
                    <a:pt x="4" y="296"/>
                    <a:pt x="7" y="297"/>
                  </a:cubicBezTo>
                  <a:cubicBezTo>
                    <a:pt x="16" y="300"/>
                    <a:pt x="16" y="300"/>
                    <a:pt x="16" y="300"/>
                  </a:cubicBezTo>
                  <a:cubicBezTo>
                    <a:pt x="15" y="307"/>
                    <a:pt x="15" y="313"/>
                    <a:pt x="17" y="320"/>
                  </a:cubicBezTo>
                  <a:cubicBezTo>
                    <a:pt x="8" y="324"/>
                    <a:pt x="8" y="324"/>
                    <a:pt x="8" y="324"/>
                  </a:cubicBezTo>
                  <a:cubicBezTo>
                    <a:pt x="3" y="326"/>
                    <a:pt x="0" y="333"/>
                    <a:pt x="3" y="338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10" y="354"/>
                    <a:pt x="17" y="357"/>
                    <a:pt x="22" y="354"/>
                  </a:cubicBezTo>
                  <a:cubicBezTo>
                    <a:pt x="31" y="350"/>
                    <a:pt x="31" y="350"/>
                    <a:pt x="31" y="350"/>
                  </a:cubicBezTo>
                  <a:cubicBezTo>
                    <a:pt x="35" y="356"/>
                    <a:pt x="40" y="360"/>
                    <a:pt x="45" y="364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5"/>
                    <a:pt x="41" y="378"/>
                    <a:pt x="42" y="381"/>
                  </a:cubicBezTo>
                  <a:cubicBezTo>
                    <a:pt x="43" y="383"/>
                    <a:pt x="45" y="385"/>
                    <a:pt x="48" y="386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2" y="391"/>
                    <a:pt x="65" y="391"/>
                    <a:pt x="68" y="390"/>
                  </a:cubicBezTo>
                  <a:cubicBezTo>
                    <a:pt x="70" y="389"/>
                    <a:pt x="72" y="387"/>
                    <a:pt x="73" y="384"/>
                  </a:cubicBezTo>
                  <a:cubicBezTo>
                    <a:pt x="76" y="375"/>
                    <a:pt x="76" y="375"/>
                    <a:pt x="76" y="375"/>
                  </a:cubicBezTo>
                  <a:cubicBezTo>
                    <a:pt x="83" y="376"/>
                    <a:pt x="90" y="376"/>
                    <a:pt x="96" y="375"/>
                  </a:cubicBezTo>
                  <a:cubicBezTo>
                    <a:pt x="100" y="383"/>
                    <a:pt x="100" y="383"/>
                    <a:pt x="100" y="383"/>
                  </a:cubicBezTo>
                  <a:cubicBezTo>
                    <a:pt x="103" y="388"/>
                    <a:pt x="109" y="391"/>
                    <a:pt x="114" y="388"/>
                  </a:cubicBezTo>
                  <a:cubicBezTo>
                    <a:pt x="125" y="383"/>
                    <a:pt x="125" y="383"/>
                    <a:pt x="125" y="383"/>
                  </a:cubicBezTo>
                  <a:cubicBezTo>
                    <a:pt x="131" y="381"/>
                    <a:pt x="133" y="374"/>
                    <a:pt x="130" y="369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32" y="356"/>
                    <a:pt x="136" y="351"/>
                    <a:pt x="140" y="346"/>
                  </a:cubicBezTo>
                  <a:cubicBezTo>
                    <a:pt x="149" y="349"/>
                    <a:pt x="149" y="349"/>
                    <a:pt x="149" y="349"/>
                  </a:cubicBezTo>
                  <a:cubicBezTo>
                    <a:pt x="151" y="350"/>
                    <a:pt x="154" y="350"/>
                    <a:pt x="157" y="349"/>
                  </a:cubicBezTo>
                  <a:cubicBezTo>
                    <a:pt x="159" y="348"/>
                    <a:pt x="161" y="346"/>
                    <a:pt x="162" y="343"/>
                  </a:cubicBezTo>
                  <a:cubicBezTo>
                    <a:pt x="167" y="332"/>
                    <a:pt x="167" y="332"/>
                    <a:pt x="167" y="332"/>
                  </a:cubicBezTo>
                  <a:cubicBezTo>
                    <a:pt x="169" y="326"/>
                    <a:pt x="166" y="320"/>
                    <a:pt x="160" y="318"/>
                  </a:cubicBezTo>
                  <a:close/>
                  <a:moveTo>
                    <a:pt x="101" y="346"/>
                  </a:moveTo>
                  <a:cubicBezTo>
                    <a:pt x="96" y="349"/>
                    <a:pt x="90" y="350"/>
                    <a:pt x="84" y="350"/>
                  </a:cubicBezTo>
                  <a:cubicBezTo>
                    <a:pt x="67" y="350"/>
                    <a:pt x="52" y="340"/>
                    <a:pt x="45" y="325"/>
                  </a:cubicBezTo>
                  <a:cubicBezTo>
                    <a:pt x="35" y="304"/>
                    <a:pt x="45" y="279"/>
                    <a:pt x="66" y="269"/>
                  </a:cubicBezTo>
                  <a:cubicBezTo>
                    <a:pt x="72" y="266"/>
                    <a:pt x="77" y="265"/>
                    <a:pt x="84" y="265"/>
                  </a:cubicBezTo>
                  <a:cubicBezTo>
                    <a:pt x="100" y="265"/>
                    <a:pt x="115" y="275"/>
                    <a:pt x="122" y="290"/>
                  </a:cubicBezTo>
                  <a:cubicBezTo>
                    <a:pt x="132" y="311"/>
                    <a:pt x="123" y="336"/>
                    <a:pt x="101" y="346"/>
                  </a:cubicBezTo>
                  <a:close/>
                  <a:moveTo>
                    <a:pt x="266" y="349"/>
                  </a:moveTo>
                  <a:cubicBezTo>
                    <a:pt x="261" y="347"/>
                    <a:pt x="261" y="347"/>
                    <a:pt x="261" y="347"/>
                  </a:cubicBezTo>
                  <a:cubicBezTo>
                    <a:pt x="262" y="343"/>
                    <a:pt x="261" y="340"/>
                    <a:pt x="261" y="336"/>
                  </a:cubicBezTo>
                  <a:cubicBezTo>
                    <a:pt x="266" y="334"/>
                    <a:pt x="266" y="334"/>
                    <a:pt x="266" y="334"/>
                  </a:cubicBezTo>
                  <a:cubicBezTo>
                    <a:pt x="269" y="332"/>
                    <a:pt x="270" y="329"/>
                    <a:pt x="269" y="326"/>
                  </a:cubicBezTo>
                  <a:cubicBezTo>
                    <a:pt x="266" y="320"/>
                    <a:pt x="266" y="320"/>
                    <a:pt x="266" y="320"/>
                  </a:cubicBezTo>
                  <a:cubicBezTo>
                    <a:pt x="264" y="317"/>
                    <a:pt x="261" y="315"/>
                    <a:pt x="258" y="317"/>
                  </a:cubicBezTo>
                  <a:cubicBezTo>
                    <a:pt x="253" y="319"/>
                    <a:pt x="253" y="319"/>
                    <a:pt x="253" y="319"/>
                  </a:cubicBezTo>
                  <a:cubicBezTo>
                    <a:pt x="251" y="316"/>
                    <a:pt x="248" y="314"/>
                    <a:pt x="245" y="312"/>
                  </a:cubicBezTo>
                  <a:cubicBezTo>
                    <a:pt x="247" y="307"/>
                    <a:pt x="247" y="307"/>
                    <a:pt x="247" y="307"/>
                  </a:cubicBezTo>
                  <a:cubicBezTo>
                    <a:pt x="248" y="304"/>
                    <a:pt x="246" y="300"/>
                    <a:pt x="243" y="299"/>
                  </a:cubicBezTo>
                  <a:cubicBezTo>
                    <a:pt x="237" y="297"/>
                    <a:pt x="237" y="297"/>
                    <a:pt x="237" y="297"/>
                  </a:cubicBezTo>
                  <a:cubicBezTo>
                    <a:pt x="234" y="296"/>
                    <a:pt x="230" y="297"/>
                    <a:pt x="229" y="300"/>
                  </a:cubicBezTo>
                  <a:cubicBezTo>
                    <a:pt x="228" y="305"/>
                    <a:pt x="228" y="305"/>
                    <a:pt x="228" y="305"/>
                  </a:cubicBezTo>
                  <a:cubicBezTo>
                    <a:pt x="224" y="305"/>
                    <a:pt x="220" y="305"/>
                    <a:pt x="217" y="306"/>
                  </a:cubicBezTo>
                  <a:cubicBezTo>
                    <a:pt x="214" y="301"/>
                    <a:pt x="214" y="301"/>
                    <a:pt x="214" y="301"/>
                  </a:cubicBezTo>
                  <a:cubicBezTo>
                    <a:pt x="213" y="298"/>
                    <a:pt x="209" y="296"/>
                    <a:pt x="206" y="298"/>
                  </a:cubicBezTo>
                  <a:cubicBezTo>
                    <a:pt x="200" y="301"/>
                    <a:pt x="200" y="301"/>
                    <a:pt x="200" y="301"/>
                  </a:cubicBezTo>
                  <a:cubicBezTo>
                    <a:pt x="197" y="302"/>
                    <a:pt x="196" y="306"/>
                    <a:pt x="197" y="309"/>
                  </a:cubicBezTo>
                  <a:cubicBezTo>
                    <a:pt x="200" y="313"/>
                    <a:pt x="200" y="313"/>
                    <a:pt x="200" y="313"/>
                  </a:cubicBezTo>
                  <a:cubicBezTo>
                    <a:pt x="197" y="316"/>
                    <a:pt x="194" y="318"/>
                    <a:pt x="192" y="321"/>
                  </a:cubicBezTo>
                  <a:cubicBezTo>
                    <a:pt x="187" y="320"/>
                    <a:pt x="187" y="320"/>
                    <a:pt x="187" y="320"/>
                  </a:cubicBezTo>
                  <a:cubicBezTo>
                    <a:pt x="184" y="318"/>
                    <a:pt x="181" y="320"/>
                    <a:pt x="180" y="323"/>
                  </a:cubicBezTo>
                  <a:cubicBezTo>
                    <a:pt x="177" y="329"/>
                    <a:pt x="177" y="329"/>
                    <a:pt x="177" y="329"/>
                  </a:cubicBezTo>
                  <a:cubicBezTo>
                    <a:pt x="177" y="331"/>
                    <a:pt x="177" y="332"/>
                    <a:pt x="177" y="334"/>
                  </a:cubicBezTo>
                  <a:cubicBezTo>
                    <a:pt x="178" y="335"/>
                    <a:pt x="179" y="336"/>
                    <a:pt x="181" y="337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5" y="342"/>
                    <a:pt x="186" y="346"/>
                    <a:pt x="186" y="350"/>
                  </a:cubicBezTo>
                  <a:cubicBezTo>
                    <a:pt x="181" y="352"/>
                    <a:pt x="181" y="352"/>
                    <a:pt x="181" y="352"/>
                  </a:cubicBezTo>
                  <a:cubicBezTo>
                    <a:pt x="178" y="353"/>
                    <a:pt x="177" y="357"/>
                    <a:pt x="179" y="360"/>
                  </a:cubicBezTo>
                  <a:cubicBezTo>
                    <a:pt x="181" y="366"/>
                    <a:pt x="181" y="366"/>
                    <a:pt x="181" y="366"/>
                  </a:cubicBezTo>
                  <a:cubicBezTo>
                    <a:pt x="183" y="369"/>
                    <a:pt x="186" y="370"/>
                    <a:pt x="189" y="369"/>
                  </a:cubicBezTo>
                  <a:cubicBezTo>
                    <a:pt x="194" y="367"/>
                    <a:pt x="194" y="367"/>
                    <a:pt x="194" y="367"/>
                  </a:cubicBezTo>
                  <a:cubicBezTo>
                    <a:pt x="196" y="370"/>
                    <a:pt x="199" y="372"/>
                    <a:pt x="202" y="374"/>
                  </a:cubicBezTo>
                  <a:cubicBezTo>
                    <a:pt x="200" y="379"/>
                    <a:pt x="200" y="379"/>
                    <a:pt x="200" y="379"/>
                  </a:cubicBezTo>
                  <a:cubicBezTo>
                    <a:pt x="200" y="381"/>
                    <a:pt x="200" y="382"/>
                    <a:pt x="200" y="384"/>
                  </a:cubicBezTo>
                  <a:cubicBezTo>
                    <a:pt x="201" y="385"/>
                    <a:pt x="202" y="386"/>
                    <a:pt x="204" y="387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2" y="390"/>
                    <a:pt x="213" y="390"/>
                    <a:pt x="215" y="389"/>
                  </a:cubicBezTo>
                  <a:cubicBezTo>
                    <a:pt x="216" y="388"/>
                    <a:pt x="217" y="387"/>
                    <a:pt x="218" y="386"/>
                  </a:cubicBezTo>
                  <a:cubicBezTo>
                    <a:pt x="219" y="381"/>
                    <a:pt x="219" y="381"/>
                    <a:pt x="219" y="381"/>
                  </a:cubicBezTo>
                  <a:cubicBezTo>
                    <a:pt x="223" y="381"/>
                    <a:pt x="227" y="381"/>
                    <a:pt x="230" y="380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4" y="388"/>
                    <a:pt x="238" y="389"/>
                    <a:pt x="241" y="388"/>
                  </a:cubicBezTo>
                  <a:cubicBezTo>
                    <a:pt x="247" y="385"/>
                    <a:pt x="247" y="385"/>
                    <a:pt x="247" y="385"/>
                  </a:cubicBezTo>
                  <a:cubicBezTo>
                    <a:pt x="250" y="384"/>
                    <a:pt x="251" y="380"/>
                    <a:pt x="250" y="377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250" y="370"/>
                    <a:pt x="253" y="367"/>
                    <a:pt x="255" y="364"/>
                  </a:cubicBezTo>
                  <a:cubicBezTo>
                    <a:pt x="260" y="366"/>
                    <a:pt x="260" y="366"/>
                    <a:pt x="260" y="366"/>
                  </a:cubicBezTo>
                  <a:cubicBezTo>
                    <a:pt x="261" y="367"/>
                    <a:pt x="263" y="367"/>
                    <a:pt x="264" y="366"/>
                  </a:cubicBezTo>
                  <a:cubicBezTo>
                    <a:pt x="266" y="365"/>
                    <a:pt x="267" y="364"/>
                    <a:pt x="267" y="363"/>
                  </a:cubicBezTo>
                  <a:cubicBezTo>
                    <a:pt x="270" y="356"/>
                    <a:pt x="270" y="356"/>
                    <a:pt x="270" y="356"/>
                  </a:cubicBezTo>
                  <a:cubicBezTo>
                    <a:pt x="271" y="353"/>
                    <a:pt x="269" y="350"/>
                    <a:pt x="266" y="349"/>
                  </a:cubicBezTo>
                  <a:close/>
                  <a:moveTo>
                    <a:pt x="233" y="364"/>
                  </a:moveTo>
                  <a:cubicBezTo>
                    <a:pt x="230" y="366"/>
                    <a:pt x="227" y="366"/>
                    <a:pt x="224" y="366"/>
                  </a:cubicBezTo>
                  <a:cubicBezTo>
                    <a:pt x="214" y="366"/>
                    <a:pt x="206" y="361"/>
                    <a:pt x="202" y="353"/>
                  </a:cubicBezTo>
                  <a:cubicBezTo>
                    <a:pt x="197" y="341"/>
                    <a:pt x="202" y="327"/>
                    <a:pt x="214" y="321"/>
                  </a:cubicBezTo>
                  <a:cubicBezTo>
                    <a:pt x="217" y="320"/>
                    <a:pt x="220" y="319"/>
                    <a:pt x="223" y="319"/>
                  </a:cubicBezTo>
                  <a:cubicBezTo>
                    <a:pt x="233" y="319"/>
                    <a:pt x="241" y="325"/>
                    <a:pt x="245" y="333"/>
                  </a:cubicBezTo>
                  <a:cubicBezTo>
                    <a:pt x="250" y="345"/>
                    <a:pt x="245" y="359"/>
                    <a:pt x="233" y="364"/>
                  </a:cubicBezTo>
                  <a:close/>
                  <a:moveTo>
                    <a:pt x="378" y="160"/>
                  </a:moveTo>
                  <a:cubicBezTo>
                    <a:pt x="364" y="155"/>
                    <a:pt x="364" y="155"/>
                    <a:pt x="364" y="155"/>
                  </a:cubicBezTo>
                  <a:cubicBezTo>
                    <a:pt x="365" y="144"/>
                    <a:pt x="364" y="133"/>
                    <a:pt x="362" y="12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86" y="111"/>
                    <a:pt x="390" y="100"/>
                    <a:pt x="386" y="91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3" y="64"/>
                    <a:pt x="362" y="60"/>
                    <a:pt x="353" y="6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2" y="62"/>
                    <a:pt x="323" y="54"/>
                    <a:pt x="314" y="48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323" y="24"/>
                    <a:pt x="319" y="13"/>
                    <a:pt x="309" y="10"/>
                  </a:cubicBezTo>
                  <a:cubicBezTo>
                    <a:pt x="290" y="3"/>
                    <a:pt x="290" y="3"/>
                    <a:pt x="290" y="3"/>
                  </a:cubicBezTo>
                  <a:cubicBezTo>
                    <a:pt x="281" y="0"/>
                    <a:pt x="271" y="5"/>
                    <a:pt x="267" y="14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51" y="27"/>
                    <a:pt x="240" y="28"/>
                    <a:pt x="229" y="30"/>
                  </a:cubicBezTo>
                  <a:cubicBezTo>
                    <a:pt x="222" y="15"/>
                    <a:pt x="222" y="15"/>
                    <a:pt x="222" y="15"/>
                  </a:cubicBezTo>
                  <a:cubicBezTo>
                    <a:pt x="218" y="6"/>
                    <a:pt x="207" y="2"/>
                    <a:pt x="198" y="7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71" y="19"/>
                    <a:pt x="167" y="30"/>
                    <a:pt x="171" y="39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69" y="60"/>
                    <a:pt x="161" y="69"/>
                    <a:pt x="155" y="78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1" y="69"/>
                    <a:pt x="120" y="74"/>
                    <a:pt x="117" y="83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09" y="106"/>
                    <a:pt x="109" y="111"/>
                    <a:pt x="111" y="116"/>
                  </a:cubicBezTo>
                  <a:cubicBezTo>
                    <a:pt x="113" y="120"/>
                    <a:pt x="116" y="123"/>
                    <a:pt x="121" y="125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5" y="141"/>
                    <a:pt x="135" y="152"/>
                    <a:pt x="137" y="163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14" y="174"/>
                    <a:pt x="110" y="185"/>
                    <a:pt x="114" y="194"/>
                  </a:cubicBezTo>
                  <a:cubicBezTo>
                    <a:pt x="122" y="212"/>
                    <a:pt x="122" y="212"/>
                    <a:pt x="122" y="212"/>
                  </a:cubicBezTo>
                  <a:cubicBezTo>
                    <a:pt x="126" y="221"/>
                    <a:pt x="137" y="225"/>
                    <a:pt x="146" y="221"/>
                  </a:cubicBezTo>
                  <a:cubicBezTo>
                    <a:pt x="161" y="214"/>
                    <a:pt x="161" y="214"/>
                    <a:pt x="161" y="214"/>
                  </a:cubicBezTo>
                  <a:cubicBezTo>
                    <a:pt x="168" y="223"/>
                    <a:pt x="176" y="231"/>
                    <a:pt x="185" y="237"/>
                  </a:cubicBezTo>
                  <a:cubicBezTo>
                    <a:pt x="179" y="252"/>
                    <a:pt x="179" y="252"/>
                    <a:pt x="179" y="252"/>
                  </a:cubicBezTo>
                  <a:cubicBezTo>
                    <a:pt x="178" y="256"/>
                    <a:pt x="178" y="261"/>
                    <a:pt x="180" y="266"/>
                  </a:cubicBezTo>
                  <a:cubicBezTo>
                    <a:pt x="182" y="270"/>
                    <a:pt x="185" y="273"/>
                    <a:pt x="190" y="275"/>
                  </a:cubicBezTo>
                  <a:cubicBezTo>
                    <a:pt x="209" y="282"/>
                    <a:pt x="209" y="282"/>
                    <a:pt x="209" y="282"/>
                  </a:cubicBezTo>
                  <a:cubicBezTo>
                    <a:pt x="213" y="284"/>
                    <a:pt x="218" y="283"/>
                    <a:pt x="223" y="281"/>
                  </a:cubicBezTo>
                  <a:cubicBezTo>
                    <a:pt x="227" y="279"/>
                    <a:pt x="230" y="276"/>
                    <a:pt x="232" y="271"/>
                  </a:cubicBezTo>
                  <a:cubicBezTo>
                    <a:pt x="238" y="256"/>
                    <a:pt x="238" y="256"/>
                    <a:pt x="238" y="256"/>
                  </a:cubicBezTo>
                  <a:cubicBezTo>
                    <a:pt x="248" y="258"/>
                    <a:pt x="260" y="257"/>
                    <a:pt x="271" y="255"/>
                  </a:cubicBezTo>
                  <a:cubicBezTo>
                    <a:pt x="277" y="270"/>
                    <a:pt x="277" y="270"/>
                    <a:pt x="277" y="270"/>
                  </a:cubicBezTo>
                  <a:cubicBezTo>
                    <a:pt x="281" y="279"/>
                    <a:pt x="292" y="283"/>
                    <a:pt x="301" y="278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28" y="266"/>
                    <a:pt x="332" y="255"/>
                    <a:pt x="328" y="246"/>
                  </a:cubicBezTo>
                  <a:cubicBezTo>
                    <a:pt x="322" y="232"/>
                    <a:pt x="322" y="232"/>
                    <a:pt x="322" y="232"/>
                  </a:cubicBezTo>
                  <a:cubicBezTo>
                    <a:pt x="330" y="225"/>
                    <a:pt x="338" y="216"/>
                    <a:pt x="344" y="207"/>
                  </a:cubicBezTo>
                  <a:cubicBezTo>
                    <a:pt x="359" y="213"/>
                    <a:pt x="359" y="213"/>
                    <a:pt x="359" y="213"/>
                  </a:cubicBezTo>
                  <a:cubicBezTo>
                    <a:pt x="364" y="215"/>
                    <a:pt x="368" y="214"/>
                    <a:pt x="373" y="212"/>
                  </a:cubicBezTo>
                  <a:cubicBezTo>
                    <a:pt x="377" y="210"/>
                    <a:pt x="380" y="207"/>
                    <a:pt x="382" y="202"/>
                  </a:cubicBezTo>
                  <a:cubicBezTo>
                    <a:pt x="389" y="183"/>
                    <a:pt x="389" y="183"/>
                    <a:pt x="389" y="183"/>
                  </a:cubicBezTo>
                  <a:cubicBezTo>
                    <a:pt x="393" y="174"/>
                    <a:pt x="388" y="164"/>
                    <a:pt x="378" y="160"/>
                  </a:cubicBezTo>
                  <a:close/>
                  <a:moveTo>
                    <a:pt x="279" y="207"/>
                  </a:moveTo>
                  <a:cubicBezTo>
                    <a:pt x="270" y="212"/>
                    <a:pt x="260" y="214"/>
                    <a:pt x="250" y="214"/>
                  </a:cubicBezTo>
                  <a:cubicBezTo>
                    <a:pt x="222" y="214"/>
                    <a:pt x="197" y="197"/>
                    <a:pt x="185" y="172"/>
                  </a:cubicBezTo>
                  <a:cubicBezTo>
                    <a:pt x="169" y="137"/>
                    <a:pt x="184" y="94"/>
                    <a:pt x="220" y="78"/>
                  </a:cubicBezTo>
                  <a:cubicBezTo>
                    <a:pt x="229" y="74"/>
                    <a:pt x="239" y="71"/>
                    <a:pt x="250" y="71"/>
                  </a:cubicBezTo>
                  <a:cubicBezTo>
                    <a:pt x="277" y="71"/>
                    <a:pt x="303" y="88"/>
                    <a:pt x="314" y="113"/>
                  </a:cubicBezTo>
                  <a:cubicBezTo>
                    <a:pt x="331" y="148"/>
                    <a:pt x="315" y="191"/>
                    <a:pt x="279" y="2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19703" y="2841914"/>
            <a:ext cx="3764197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304449" y="3837022"/>
            <a:ext cx="560771" cy="559713"/>
          </a:xfrm>
          <a:prstGeom prst="ellipse">
            <a:avLst/>
          </a:prstGeom>
          <a:solidFill>
            <a:srgbClr val="64C8B4"/>
          </a:solidFill>
          <a:ln>
            <a:noFill/>
          </a:ln>
        </p:spPr>
        <p:txBody>
          <a:bodyPr vert="horz" wrap="square" lIns="60944" tIns="30472" rIns="60944" bIns="30472" numCol="1" anchor="t" anchorCtr="0" compatLnSpc="1"/>
          <a:lstStyle/>
          <a:p>
            <a:endParaRPr lang="en-US" sz="120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8" name="Group 2"/>
          <p:cNvGrpSpPr/>
          <p:nvPr/>
        </p:nvGrpSpPr>
        <p:grpSpPr>
          <a:xfrm>
            <a:off x="2585893" y="1784391"/>
            <a:ext cx="2035703" cy="2334075"/>
            <a:chOff x="3879850" y="2675943"/>
            <a:chExt cx="3054350" cy="3502025"/>
          </a:xfrm>
          <a:solidFill>
            <a:srgbClr val="314371"/>
          </a:solidFill>
        </p:grpSpPr>
        <p:sp>
          <p:nvSpPr>
            <p:cNvPr id="19" name="Freeform 6"/>
            <p:cNvSpPr/>
            <p:nvPr/>
          </p:nvSpPr>
          <p:spPr bwMode="auto">
            <a:xfrm>
              <a:off x="5710238" y="3528430"/>
              <a:ext cx="1223962" cy="644525"/>
            </a:xfrm>
            <a:custGeom>
              <a:avLst/>
              <a:gdLst>
                <a:gd name="T0" fmla="*/ 344 w 771"/>
                <a:gd name="T1" fmla="*/ 0 h 406"/>
                <a:gd name="T2" fmla="*/ 771 w 771"/>
                <a:gd name="T3" fmla="*/ 40 h 406"/>
                <a:gd name="T4" fmla="*/ 274 w 771"/>
                <a:gd name="T5" fmla="*/ 379 h 406"/>
                <a:gd name="T6" fmla="*/ 0 w 771"/>
                <a:gd name="T7" fmla="*/ 406 h 406"/>
                <a:gd name="T8" fmla="*/ 344 w 771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406">
                  <a:moveTo>
                    <a:pt x="344" y="0"/>
                  </a:moveTo>
                  <a:lnTo>
                    <a:pt x="771" y="40"/>
                  </a:lnTo>
                  <a:lnTo>
                    <a:pt x="274" y="379"/>
                  </a:lnTo>
                  <a:lnTo>
                    <a:pt x="0" y="406"/>
                  </a:lnTo>
                  <a:lnTo>
                    <a:pt x="3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414963" y="2675943"/>
              <a:ext cx="568325" cy="1322388"/>
            </a:xfrm>
            <a:custGeom>
              <a:avLst/>
              <a:gdLst>
                <a:gd name="T0" fmla="*/ 358 w 358"/>
                <a:gd name="T1" fmla="*/ 400 h 833"/>
                <a:gd name="T2" fmla="*/ 226 w 358"/>
                <a:gd name="T3" fmla="*/ 0 h 833"/>
                <a:gd name="T4" fmla="*/ 0 w 358"/>
                <a:gd name="T5" fmla="*/ 556 h 833"/>
                <a:gd name="T6" fmla="*/ 35 w 358"/>
                <a:gd name="T7" fmla="*/ 833 h 833"/>
                <a:gd name="T8" fmla="*/ 358 w 358"/>
                <a:gd name="T9" fmla="*/ 40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833">
                  <a:moveTo>
                    <a:pt x="358" y="400"/>
                  </a:moveTo>
                  <a:lnTo>
                    <a:pt x="226" y="0"/>
                  </a:lnTo>
                  <a:lnTo>
                    <a:pt x="0" y="556"/>
                  </a:lnTo>
                  <a:lnTo>
                    <a:pt x="35" y="833"/>
                  </a:lnTo>
                  <a:lnTo>
                    <a:pt x="358" y="4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3879850" y="3149018"/>
              <a:ext cx="2503487" cy="3028950"/>
            </a:xfrm>
            <a:custGeom>
              <a:avLst/>
              <a:gdLst>
                <a:gd name="T0" fmla="*/ 0 w 1577"/>
                <a:gd name="T1" fmla="*/ 1908 h 1908"/>
                <a:gd name="T2" fmla="*/ 239 w 1577"/>
                <a:gd name="T3" fmla="*/ 1443 h 1908"/>
                <a:gd name="T4" fmla="*/ 264 w 1577"/>
                <a:gd name="T5" fmla="*/ 1523 h 1908"/>
                <a:gd name="T6" fmla="*/ 1387 w 1577"/>
                <a:gd name="T7" fmla="*/ 0 h 1908"/>
                <a:gd name="T8" fmla="*/ 1577 w 1577"/>
                <a:gd name="T9" fmla="*/ 161 h 1908"/>
                <a:gd name="T10" fmla="*/ 341 w 1577"/>
                <a:gd name="T11" fmla="*/ 1588 h 1908"/>
                <a:gd name="T12" fmla="*/ 422 w 1577"/>
                <a:gd name="T13" fmla="*/ 1601 h 1908"/>
                <a:gd name="T14" fmla="*/ 0 w 1577"/>
                <a:gd name="T15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908">
                  <a:moveTo>
                    <a:pt x="0" y="1908"/>
                  </a:moveTo>
                  <a:lnTo>
                    <a:pt x="239" y="1443"/>
                  </a:lnTo>
                  <a:lnTo>
                    <a:pt x="264" y="1523"/>
                  </a:lnTo>
                  <a:lnTo>
                    <a:pt x="1387" y="0"/>
                  </a:lnTo>
                  <a:lnTo>
                    <a:pt x="1577" y="161"/>
                  </a:lnTo>
                  <a:lnTo>
                    <a:pt x="341" y="1588"/>
                  </a:lnTo>
                  <a:lnTo>
                    <a:pt x="422" y="1601"/>
                  </a:lnTo>
                  <a:lnTo>
                    <a:pt x="0" y="19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2" name="Freeform 9"/>
          <p:cNvSpPr/>
          <p:nvPr/>
        </p:nvSpPr>
        <p:spPr bwMode="auto">
          <a:xfrm>
            <a:off x="1874878" y="3407451"/>
            <a:ext cx="1422030" cy="1420972"/>
          </a:xfrm>
          <a:custGeom>
            <a:avLst/>
            <a:gdLst>
              <a:gd name="T0" fmla="*/ 250 w 500"/>
              <a:gd name="T1" fmla="*/ 500 h 500"/>
              <a:gd name="T2" fmla="*/ 0 w 500"/>
              <a:gd name="T3" fmla="*/ 250 h 500"/>
              <a:gd name="T4" fmla="*/ 250 w 500"/>
              <a:gd name="T5" fmla="*/ 0 h 500"/>
              <a:gd name="T6" fmla="*/ 348 w 500"/>
              <a:gd name="T7" fmla="*/ 20 h 500"/>
              <a:gd name="T8" fmla="*/ 311 w 500"/>
              <a:gd name="T9" fmla="*/ 75 h 500"/>
              <a:gd name="T10" fmla="*/ 250 w 500"/>
              <a:gd name="T11" fmla="*/ 64 h 500"/>
              <a:gd name="T12" fmla="*/ 64 w 500"/>
              <a:gd name="T13" fmla="*/ 250 h 500"/>
              <a:gd name="T14" fmla="*/ 250 w 500"/>
              <a:gd name="T15" fmla="*/ 435 h 500"/>
              <a:gd name="T16" fmla="*/ 435 w 500"/>
              <a:gd name="T17" fmla="*/ 250 h 500"/>
              <a:gd name="T18" fmla="*/ 414 w 500"/>
              <a:gd name="T19" fmla="*/ 164 h 500"/>
              <a:gd name="T20" fmla="*/ 460 w 500"/>
              <a:gd name="T21" fmla="*/ 114 h 500"/>
              <a:gd name="T22" fmla="*/ 500 w 500"/>
              <a:gd name="T23" fmla="*/ 250 h 500"/>
              <a:gd name="T24" fmla="*/ 250 w 500"/>
              <a:gd name="T25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44546A">
              <a:lumMod val="60000"/>
              <a:lumOff val="4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3" name="Freeform 10"/>
          <p:cNvSpPr/>
          <p:nvPr/>
        </p:nvSpPr>
        <p:spPr bwMode="auto">
          <a:xfrm>
            <a:off x="1497151" y="3029724"/>
            <a:ext cx="2175367" cy="2174309"/>
          </a:xfrm>
          <a:custGeom>
            <a:avLst/>
            <a:gdLst>
              <a:gd name="T0" fmla="*/ 383 w 765"/>
              <a:gd name="T1" fmla="*/ 765 h 765"/>
              <a:gd name="T2" fmla="*/ 0 w 765"/>
              <a:gd name="T3" fmla="*/ 383 h 765"/>
              <a:gd name="T4" fmla="*/ 383 w 765"/>
              <a:gd name="T5" fmla="*/ 0 h 765"/>
              <a:gd name="T6" fmla="*/ 562 w 765"/>
              <a:gd name="T7" fmla="*/ 45 h 765"/>
              <a:gd name="T8" fmla="*/ 529 w 765"/>
              <a:gd name="T9" fmla="*/ 93 h 765"/>
              <a:gd name="T10" fmla="*/ 383 w 765"/>
              <a:gd name="T11" fmla="*/ 58 h 765"/>
              <a:gd name="T12" fmla="*/ 153 w 765"/>
              <a:gd name="T13" fmla="*/ 153 h 765"/>
              <a:gd name="T14" fmla="*/ 58 w 765"/>
              <a:gd name="T15" fmla="*/ 383 h 765"/>
              <a:gd name="T16" fmla="*/ 153 w 765"/>
              <a:gd name="T17" fmla="*/ 612 h 765"/>
              <a:gd name="T18" fmla="*/ 383 w 765"/>
              <a:gd name="T19" fmla="*/ 707 h 765"/>
              <a:gd name="T20" fmla="*/ 612 w 765"/>
              <a:gd name="T21" fmla="*/ 612 h 765"/>
              <a:gd name="T22" fmla="*/ 707 w 765"/>
              <a:gd name="T23" fmla="*/ 383 h 765"/>
              <a:gd name="T24" fmla="*/ 640 w 765"/>
              <a:gd name="T25" fmla="*/ 186 h 765"/>
              <a:gd name="T26" fmla="*/ 680 w 765"/>
              <a:gd name="T27" fmla="*/ 143 h 765"/>
              <a:gd name="T28" fmla="*/ 765 w 765"/>
              <a:gd name="T29" fmla="*/ 383 h 765"/>
              <a:gd name="T30" fmla="*/ 383 w 765"/>
              <a:gd name="T31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44546A">
              <a:lumMod val="60000"/>
              <a:lumOff val="4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1110960" y="2642475"/>
            <a:ext cx="2950923" cy="2947749"/>
          </a:xfrm>
          <a:custGeom>
            <a:avLst/>
            <a:gdLst>
              <a:gd name="T0" fmla="*/ 519 w 1038"/>
              <a:gd name="T1" fmla="*/ 0 h 1037"/>
              <a:gd name="T2" fmla="*/ 775 w 1038"/>
              <a:gd name="T3" fmla="*/ 68 h 1037"/>
              <a:gd name="T4" fmla="*/ 740 w 1038"/>
              <a:gd name="T5" fmla="*/ 119 h 1037"/>
              <a:gd name="T6" fmla="*/ 519 w 1038"/>
              <a:gd name="T7" fmla="*/ 62 h 1037"/>
              <a:gd name="T8" fmla="*/ 196 w 1038"/>
              <a:gd name="T9" fmla="*/ 196 h 1037"/>
              <a:gd name="T10" fmla="*/ 62 w 1038"/>
              <a:gd name="T11" fmla="*/ 519 h 1037"/>
              <a:gd name="T12" fmla="*/ 196 w 1038"/>
              <a:gd name="T13" fmla="*/ 842 h 1037"/>
              <a:gd name="T14" fmla="*/ 519 w 1038"/>
              <a:gd name="T15" fmla="*/ 976 h 1037"/>
              <a:gd name="T16" fmla="*/ 842 w 1038"/>
              <a:gd name="T17" fmla="*/ 842 h 1037"/>
              <a:gd name="T18" fmla="*/ 976 w 1038"/>
              <a:gd name="T19" fmla="*/ 519 h 1037"/>
              <a:gd name="T20" fmla="*/ 867 w 1038"/>
              <a:gd name="T21" fmla="*/ 224 h 1037"/>
              <a:gd name="T22" fmla="*/ 910 w 1038"/>
              <a:gd name="T23" fmla="*/ 178 h 1037"/>
              <a:gd name="T24" fmla="*/ 1038 w 1038"/>
              <a:gd name="T25" fmla="*/ 519 h 1037"/>
              <a:gd name="T26" fmla="*/ 519 w 1038"/>
              <a:gd name="T27" fmla="*/ 1037 h 1037"/>
              <a:gd name="T28" fmla="*/ 0 w 1038"/>
              <a:gd name="T29" fmla="*/ 519 h 1037"/>
              <a:gd name="T30" fmla="*/ 519 w 1038"/>
              <a:gd name="T3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44546A">
              <a:lumMod val="60000"/>
              <a:lumOff val="4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TextBox 58"/>
          <p:cNvSpPr txBox="1"/>
          <p:nvPr/>
        </p:nvSpPr>
        <p:spPr>
          <a:xfrm>
            <a:off x="7119703" y="1636719"/>
            <a:ext cx="3764197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74"/>
          <p:cNvSpPr txBox="1"/>
          <p:nvPr/>
        </p:nvSpPr>
        <p:spPr>
          <a:xfrm>
            <a:off x="7119703" y="3954781"/>
            <a:ext cx="3764197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7119703" y="5223525"/>
            <a:ext cx="3764197" cy="10618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Straight Arrow Connector 98"/>
          <p:cNvCxnSpPr/>
          <p:nvPr/>
        </p:nvCxnSpPr>
        <p:spPr>
          <a:xfrm>
            <a:off x="5363083" y="3368500"/>
            <a:ext cx="425165" cy="0"/>
          </a:xfrm>
          <a:prstGeom prst="straightConnector1">
            <a:avLst/>
          </a:prstGeom>
          <a:noFill/>
          <a:ln w="9525" cap="flat" cmpd="sng" algn="ctr">
            <a:solidFill>
              <a:srgbClr val="58595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99"/>
          <p:cNvCxnSpPr/>
          <p:nvPr/>
        </p:nvCxnSpPr>
        <p:spPr>
          <a:xfrm>
            <a:off x="5363083" y="4520340"/>
            <a:ext cx="425165" cy="0"/>
          </a:xfrm>
          <a:prstGeom prst="straightConnector1">
            <a:avLst/>
          </a:prstGeom>
          <a:noFill/>
          <a:ln w="9525" cap="flat" cmpd="sng" algn="ctr">
            <a:solidFill>
              <a:srgbClr val="58595B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0" name="Group 3"/>
          <p:cNvGrpSpPr/>
          <p:nvPr/>
        </p:nvGrpSpPr>
        <p:grpSpPr>
          <a:xfrm>
            <a:off x="5363083" y="2171186"/>
            <a:ext cx="425165" cy="3494974"/>
            <a:chOff x="8046720" y="3256287"/>
            <a:chExt cx="637913" cy="5243827"/>
          </a:xfrm>
        </p:grpSpPr>
        <p:cxnSp>
          <p:nvCxnSpPr>
            <p:cNvPr id="31" name="Straight Arrow Connector 91"/>
            <p:cNvCxnSpPr/>
            <p:nvPr/>
          </p:nvCxnSpPr>
          <p:spPr>
            <a:xfrm>
              <a:off x="8046720" y="3256287"/>
              <a:ext cx="63791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58595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100"/>
            <p:cNvCxnSpPr/>
            <p:nvPr/>
          </p:nvCxnSpPr>
          <p:spPr>
            <a:xfrm flipV="1">
              <a:off x="8046720" y="8500112"/>
              <a:ext cx="637913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58595B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3" name="Group 9"/>
          <p:cNvGrpSpPr/>
          <p:nvPr/>
        </p:nvGrpSpPr>
        <p:grpSpPr>
          <a:xfrm>
            <a:off x="5909323" y="4046934"/>
            <a:ext cx="906703" cy="908468"/>
            <a:chOff x="8866294" y="6047430"/>
            <a:chExt cx="1360409" cy="1363057"/>
          </a:xfrm>
        </p:grpSpPr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8866294" y="6047430"/>
              <a:ext cx="1360409" cy="1363057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9152142" y="6420502"/>
              <a:ext cx="782395" cy="616911"/>
            </a:xfrm>
            <a:custGeom>
              <a:avLst/>
              <a:gdLst>
                <a:gd name="T0" fmla="*/ 969 w 1152"/>
                <a:gd name="T1" fmla="*/ 520 h 908"/>
                <a:gd name="T2" fmla="*/ 1145 w 1152"/>
                <a:gd name="T3" fmla="*/ 882 h 908"/>
                <a:gd name="T4" fmla="*/ 1128 w 1152"/>
                <a:gd name="T5" fmla="*/ 908 h 908"/>
                <a:gd name="T6" fmla="*/ 24 w 1152"/>
                <a:gd name="T7" fmla="*/ 908 h 908"/>
                <a:gd name="T8" fmla="*/ 7 w 1152"/>
                <a:gd name="T9" fmla="*/ 882 h 908"/>
                <a:gd name="T10" fmla="*/ 183 w 1152"/>
                <a:gd name="T11" fmla="*/ 520 h 908"/>
                <a:gd name="T12" fmla="*/ 200 w 1152"/>
                <a:gd name="T13" fmla="*/ 510 h 908"/>
                <a:gd name="T14" fmla="*/ 351 w 1152"/>
                <a:gd name="T15" fmla="*/ 510 h 908"/>
                <a:gd name="T16" fmla="*/ 365 w 1152"/>
                <a:gd name="T17" fmla="*/ 516 h 908"/>
                <a:gd name="T18" fmla="*/ 396 w 1152"/>
                <a:gd name="T19" fmla="*/ 551 h 908"/>
                <a:gd name="T20" fmla="*/ 426 w 1152"/>
                <a:gd name="T21" fmla="*/ 584 h 908"/>
                <a:gd name="T22" fmla="*/ 246 w 1152"/>
                <a:gd name="T23" fmla="*/ 584 h 908"/>
                <a:gd name="T24" fmla="*/ 230 w 1152"/>
                <a:gd name="T25" fmla="*/ 594 h 908"/>
                <a:gd name="T26" fmla="*/ 113 w 1152"/>
                <a:gd name="T27" fmla="*/ 834 h 908"/>
                <a:gd name="T28" fmla="*/ 1039 w 1152"/>
                <a:gd name="T29" fmla="*/ 834 h 908"/>
                <a:gd name="T30" fmla="*/ 922 w 1152"/>
                <a:gd name="T31" fmla="*/ 594 h 908"/>
                <a:gd name="T32" fmla="*/ 906 w 1152"/>
                <a:gd name="T33" fmla="*/ 584 h 908"/>
                <a:gd name="T34" fmla="*/ 726 w 1152"/>
                <a:gd name="T35" fmla="*/ 584 h 908"/>
                <a:gd name="T36" fmla="*/ 756 w 1152"/>
                <a:gd name="T37" fmla="*/ 551 h 908"/>
                <a:gd name="T38" fmla="*/ 787 w 1152"/>
                <a:gd name="T39" fmla="*/ 516 h 908"/>
                <a:gd name="T40" fmla="*/ 801 w 1152"/>
                <a:gd name="T41" fmla="*/ 510 h 908"/>
                <a:gd name="T42" fmla="*/ 952 w 1152"/>
                <a:gd name="T43" fmla="*/ 510 h 908"/>
                <a:gd name="T44" fmla="*/ 969 w 1152"/>
                <a:gd name="T45" fmla="*/ 520 h 908"/>
                <a:gd name="T46" fmla="*/ 835 w 1152"/>
                <a:gd name="T47" fmla="*/ 273 h 908"/>
                <a:gd name="T48" fmla="*/ 593 w 1152"/>
                <a:gd name="T49" fmla="*/ 697 h 908"/>
                <a:gd name="T50" fmla="*/ 559 w 1152"/>
                <a:gd name="T51" fmla="*/ 697 h 908"/>
                <a:gd name="T52" fmla="*/ 321 w 1152"/>
                <a:gd name="T53" fmla="*/ 327 h 908"/>
                <a:gd name="T54" fmla="*/ 551 w 1152"/>
                <a:gd name="T55" fmla="*/ 15 h 908"/>
                <a:gd name="T56" fmla="*/ 835 w 1152"/>
                <a:gd name="T57" fmla="*/ 273 h 908"/>
                <a:gd name="T58" fmla="*/ 713 w 1152"/>
                <a:gd name="T59" fmla="*/ 273 h 908"/>
                <a:gd name="T60" fmla="*/ 576 w 1152"/>
                <a:gd name="T61" fmla="*/ 136 h 908"/>
                <a:gd name="T62" fmla="*/ 439 w 1152"/>
                <a:gd name="T63" fmla="*/ 273 h 908"/>
                <a:gd name="T64" fmla="*/ 576 w 1152"/>
                <a:gd name="T65" fmla="*/ 410 h 908"/>
                <a:gd name="T66" fmla="*/ 713 w 1152"/>
                <a:gd name="T67" fmla="*/ 273 h 908"/>
                <a:gd name="T68" fmla="*/ 713 w 1152"/>
                <a:gd name="T69" fmla="*/ 273 h 908"/>
                <a:gd name="T70" fmla="*/ 713 w 1152"/>
                <a:gd name="T71" fmla="*/ 273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2" h="908">
                  <a:moveTo>
                    <a:pt x="969" y="520"/>
                  </a:moveTo>
                  <a:cubicBezTo>
                    <a:pt x="1145" y="882"/>
                    <a:pt x="1145" y="882"/>
                    <a:pt x="1145" y="882"/>
                  </a:cubicBezTo>
                  <a:cubicBezTo>
                    <a:pt x="1152" y="896"/>
                    <a:pt x="1145" y="908"/>
                    <a:pt x="1128" y="908"/>
                  </a:cubicBezTo>
                  <a:cubicBezTo>
                    <a:pt x="24" y="908"/>
                    <a:pt x="24" y="908"/>
                    <a:pt x="24" y="908"/>
                  </a:cubicBezTo>
                  <a:cubicBezTo>
                    <a:pt x="7" y="908"/>
                    <a:pt x="0" y="896"/>
                    <a:pt x="7" y="882"/>
                  </a:cubicBezTo>
                  <a:cubicBezTo>
                    <a:pt x="183" y="520"/>
                    <a:pt x="183" y="520"/>
                    <a:pt x="183" y="520"/>
                  </a:cubicBezTo>
                  <a:cubicBezTo>
                    <a:pt x="186" y="514"/>
                    <a:pt x="193" y="510"/>
                    <a:pt x="200" y="510"/>
                  </a:cubicBezTo>
                  <a:cubicBezTo>
                    <a:pt x="351" y="510"/>
                    <a:pt x="351" y="510"/>
                    <a:pt x="351" y="510"/>
                  </a:cubicBezTo>
                  <a:cubicBezTo>
                    <a:pt x="355" y="510"/>
                    <a:pt x="362" y="512"/>
                    <a:pt x="365" y="516"/>
                  </a:cubicBezTo>
                  <a:cubicBezTo>
                    <a:pt x="375" y="528"/>
                    <a:pt x="385" y="539"/>
                    <a:pt x="396" y="551"/>
                  </a:cubicBezTo>
                  <a:cubicBezTo>
                    <a:pt x="406" y="562"/>
                    <a:pt x="416" y="573"/>
                    <a:pt x="426" y="584"/>
                  </a:cubicBezTo>
                  <a:cubicBezTo>
                    <a:pt x="246" y="584"/>
                    <a:pt x="246" y="584"/>
                    <a:pt x="246" y="584"/>
                  </a:cubicBezTo>
                  <a:cubicBezTo>
                    <a:pt x="240" y="584"/>
                    <a:pt x="232" y="589"/>
                    <a:pt x="230" y="594"/>
                  </a:cubicBezTo>
                  <a:cubicBezTo>
                    <a:pt x="113" y="834"/>
                    <a:pt x="113" y="834"/>
                    <a:pt x="113" y="834"/>
                  </a:cubicBezTo>
                  <a:cubicBezTo>
                    <a:pt x="1039" y="834"/>
                    <a:pt x="1039" y="834"/>
                    <a:pt x="1039" y="834"/>
                  </a:cubicBezTo>
                  <a:cubicBezTo>
                    <a:pt x="922" y="594"/>
                    <a:pt x="922" y="594"/>
                    <a:pt x="922" y="594"/>
                  </a:cubicBezTo>
                  <a:cubicBezTo>
                    <a:pt x="920" y="589"/>
                    <a:pt x="912" y="584"/>
                    <a:pt x="906" y="584"/>
                  </a:cubicBezTo>
                  <a:cubicBezTo>
                    <a:pt x="726" y="584"/>
                    <a:pt x="726" y="584"/>
                    <a:pt x="726" y="584"/>
                  </a:cubicBezTo>
                  <a:cubicBezTo>
                    <a:pt x="736" y="573"/>
                    <a:pt x="746" y="562"/>
                    <a:pt x="756" y="551"/>
                  </a:cubicBezTo>
                  <a:cubicBezTo>
                    <a:pt x="766" y="539"/>
                    <a:pt x="777" y="528"/>
                    <a:pt x="787" y="516"/>
                  </a:cubicBezTo>
                  <a:cubicBezTo>
                    <a:pt x="790" y="512"/>
                    <a:pt x="796" y="510"/>
                    <a:pt x="801" y="510"/>
                  </a:cubicBezTo>
                  <a:cubicBezTo>
                    <a:pt x="952" y="510"/>
                    <a:pt x="952" y="510"/>
                    <a:pt x="952" y="510"/>
                  </a:cubicBezTo>
                  <a:cubicBezTo>
                    <a:pt x="959" y="510"/>
                    <a:pt x="966" y="514"/>
                    <a:pt x="969" y="520"/>
                  </a:cubicBezTo>
                  <a:close/>
                  <a:moveTo>
                    <a:pt x="835" y="273"/>
                  </a:moveTo>
                  <a:cubicBezTo>
                    <a:pt x="835" y="470"/>
                    <a:pt x="670" y="508"/>
                    <a:pt x="593" y="697"/>
                  </a:cubicBezTo>
                  <a:cubicBezTo>
                    <a:pt x="587" y="713"/>
                    <a:pt x="565" y="713"/>
                    <a:pt x="559" y="697"/>
                  </a:cubicBezTo>
                  <a:cubicBezTo>
                    <a:pt x="489" y="526"/>
                    <a:pt x="348" y="479"/>
                    <a:pt x="321" y="327"/>
                  </a:cubicBezTo>
                  <a:cubicBezTo>
                    <a:pt x="295" y="176"/>
                    <a:pt x="399" y="29"/>
                    <a:pt x="551" y="15"/>
                  </a:cubicBezTo>
                  <a:cubicBezTo>
                    <a:pt x="705" y="0"/>
                    <a:pt x="835" y="121"/>
                    <a:pt x="835" y="273"/>
                  </a:cubicBezTo>
                  <a:close/>
                  <a:moveTo>
                    <a:pt x="713" y="273"/>
                  </a:moveTo>
                  <a:cubicBezTo>
                    <a:pt x="713" y="197"/>
                    <a:pt x="651" y="136"/>
                    <a:pt x="576" y="136"/>
                  </a:cubicBezTo>
                  <a:cubicBezTo>
                    <a:pt x="500" y="136"/>
                    <a:pt x="439" y="197"/>
                    <a:pt x="439" y="273"/>
                  </a:cubicBezTo>
                  <a:cubicBezTo>
                    <a:pt x="439" y="348"/>
                    <a:pt x="500" y="410"/>
                    <a:pt x="576" y="410"/>
                  </a:cubicBezTo>
                  <a:cubicBezTo>
                    <a:pt x="651" y="410"/>
                    <a:pt x="713" y="348"/>
                    <a:pt x="713" y="273"/>
                  </a:cubicBezTo>
                  <a:close/>
                  <a:moveTo>
                    <a:pt x="713" y="273"/>
                  </a:moveTo>
                  <a:cubicBezTo>
                    <a:pt x="713" y="273"/>
                    <a:pt x="713" y="273"/>
                    <a:pt x="713" y="273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36" name="Group 10"/>
          <p:cNvGrpSpPr/>
          <p:nvPr/>
        </p:nvGrpSpPr>
        <p:grpSpPr>
          <a:xfrm>
            <a:off x="5909323" y="5211925"/>
            <a:ext cx="906703" cy="908468"/>
            <a:chOff x="8866294" y="8077040"/>
            <a:chExt cx="1360409" cy="1363057"/>
          </a:xfrm>
        </p:grpSpPr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8866294" y="8077040"/>
              <a:ext cx="1360409" cy="1363057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9199513" y="8386180"/>
              <a:ext cx="687388" cy="627063"/>
            </a:xfrm>
            <a:custGeom>
              <a:avLst/>
              <a:gdLst>
                <a:gd name="T0" fmla="*/ 872 w 929"/>
                <a:gd name="T1" fmla="*/ 232 h 850"/>
                <a:gd name="T2" fmla="*/ 814 w 929"/>
                <a:gd name="T3" fmla="*/ 177 h 850"/>
                <a:gd name="T4" fmla="*/ 512 w 929"/>
                <a:gd name="T5" fmla="*/ 491 h 850"/>
                <a:gd name="T6" fmla="*/ 484 w 929"/>
                <a:gd name="T7" fmla="*/ 504 h 850"/>
                <a:gd name="T8" fmla="*/ 484 w 929"/>
                <a:gd name="T9" fmla="*/ 504 h 850"/>
                <a:gd name="T10" fmla="*/ 455 w 929"/>
                <a:gd name="T11" fmla="*/ 491 h 850"/>
                <a:gd name="T12" fmla="*/ 297 w 929"/>
                <a:gd name="T13" fmla="*/ 328 h 850"/>
                <a:gd name="T14" fmla="*/ 73 w 929"/>
                <a:gd name="T15" fmla="*/ 564 h 850"/>
                <a:gd name="T16" fmla="*/ 44 w 929"/>
                <a:gd name="T17" fmla="*/ 577 h 850"/>
                <a:gd name="T18" fmla="*/ 17 w 929"/>
                <a:gd name="T19" fmla="*/ 566 h 850"/>
                <a:gd name="T20" fmla="*/ 15 w 929"/>
                <a:gd name="T21" fmla="*/ 509 h 850"/>
                <a:gd name="T22" fmla="*/ 268 w 929"/>
                <a:gd name="T23" fmla="*/ 243 h 850"/>
                <a:gd name="T24" fmla="*/ 297 w 929"/>
                <a:gd name="T25" fmla="*/ 231 h 850"/>
                <a:gd name="T26" fmla="*/ 297 w 929"/>
                <a:gd name="T27" fmla="*/ 231 h 850"/>
                <a:gd name="T28" fmla="*/ 326 w 929"/>
                <a:gd name="T29" fmla="*/ 243 h 850"/>
                <a:gd name="T30" fmla="*/ 484 w 929"/>
                <a:gd name="T31" fmla="*/ 406 h 850"/>
                <a:gd name="T32" fmla="*/ 757 w 929"/>
                <a:gd name="T33" fmla="*/ 122 h 850"/>
                <a:gd name="T34" fmla="*/ 699 w 929"/>
                <a:gd name="T35" fmla="*/ 67 h 850"/>
                <a:gd name="T36" fmla="*/ 929 w 929"/>
                <a:gd name="T37" fmla="*/ 0 h 850"/>
                <a:gd name="T38" fmla="*/ 872 w 929"/>
                <a:gd name="T39" fmla="*/ 232 h 850"/>
                <a:gd name="T40" fmla="*/ 44 w 929"/>
                <a:gd name="T41" fmla="*/ 630 h 850"/>
                <a:gd name="T42" fmla="*/ 18 w 929"/>
                <a:gd name="T43" fmla="*/ 626 h 850"/>
                <a:gd name="T44" fmla="*/ 18 w 929"/>
                <a:gd name="T45" fmla="*/ 850 h 850"/>
                <a:gd name="T46" fmla="*/ 138 w 929"/>
                <a:gd name="T47" fmla="*/ 850 h 850"/>
                <a:gd name="T48" fmla="*/ 138 w 929"/>
                <a:gd name="T49" fmla="*/ 574 h 850"/>
                <a:gd name="T50" fmla="*/ 112 w 929"/>
                <a:gd name="T51" fmla="*/ 601 h 850"/>
                <a:gd name="T52" fmla="*/ 44 w 929"/>
                <a:gd name="T53" fmla="*/ 630 h 850"/>
                <a:gd name="T54" fmla="*/ 164 w 929"/>
                <a:gd name="T55" fmla="*/ 850 h 850"/>
                <a:gd name="T56" fmla="*/ 284 w 929"/>
                <a:gd name="T57" fmla="*/ 850 h 850"/>
                <a:gd name="T58" fmla="*/ 284 w 929"/>
                <a:gd name="T59" fmla="*/ 420 h 850"/>
                <a:gd name="T60" fmla="*/ 164 w 929"/>
                <a:gd name="T61" fmla="*/ 546 h 850"/>
                <a:gd name="T62" fmla="*/ 164 w 929"/>
                <a:gd name="T63" fmla="*/ 850 h 850"/>
                <a:gd name="T64" fmla="*/ 417 w 929"/>
                <a:gd name="T65" fmla="*/ 528 h 850"/>
                <a:gd name="T66" fmla="*/ 311 w 929"/>
                <a:gd name="T67" fmla="*/ 418 h 850"/>
                <a:gd name="T68" fmla="*/ 311 w 929"/>
                <a:gd name="T69" fmla="*/ 850 h 850"/>
                <a:gd name="T70" fmla="*/ 430 w 929"/>
                <a:gd name="T71" fmla="*/ 850 h 850"/>
                <a:gd name="T72" fmla="*/ 430 w 929"/>
                <a:gd name="T73" fmla="*/ 540 h 850"/>
                <a:gd name="T74" fmla="*/ 417 w 929"/>
                <a:gd name="T75" fmla="*/ 528 h 850"/>
                <a:gd name="T76" fmla="*/ 484 w 929"/>
                <a:gd name="T77" fmla="*/ 557 h 850"/>
                <a:gd name="T78" fmla="*/ 457 w 929"/>
                <a:gd name="T79" fmla="*/ 553 h 850"/>
                <a:gd name="T80" fmla="*/ 457 w 929"/>
                <a:gd name="T81" fmla="*/ 850 h 850"/>
                <a:gd name="T82" fmla="*/ 577 w 929"/>
                <a:gd name="T83" fmla="*/ 850 h 850"/>
                <a:gd name="T84" fmla="*/ 577 w 929"/>
                <a:gd name="T85" fmla="*/ 501 h 850"/>
                <a:gd name="T86" fmla="*/ 551 w 929"/>
                <a:gd name="T87" fmla="*/ 528 h 850"/>
                <a:gd name="T88" fmla="*/ 484 w 929"/>
                <a:gd name="T89" fmla="*/ 557 h 850"/>
                <a:gd name="T90" fmla="*/ 603 w 929"/>
                <a:gd name="T91" fmla="*/ 473 h 850"/>
                <a:gd name="T92" fmla="*/ 603 w 929"/>
                <a:gd name="T93" fmla="*/ 850 h 850"/>
                <a:gd name="T94" fmla="*/ 723 w 929"/>
                <a:gd name="T95" fmla="*/ 850 h 850"/>
                <a:gd name="T96" fmla="*/ 723 w 929"/>
                <a:gd name="T97" fmla="*/ 349 h 850"/>
                <a:gd name="T98" fmla="*/ 603 w 929"/>
                <a:gd name="T99" fmla="*/ 473 h 850"/>
                <a:gd name="T100" fmla="*/ 816 w 929"/>
                <a:gd name="T101" fmla="*/ 252 h 850"/>
                <a:gd name="T102" fmla="*/ 750 w 929"/>
                <a:gd name="T103" fmla="*/ 321 h 850"/>
                <a:gd name="T104" fmla="*/ 750 w 929"/>
                <a:gd name="T105" fmla="*/ 850 h 850"/>
                <a:gd name="T106" fmla="*/ 870 w 929"/>
                <a:gd name="T107" fmla="*/ 850 h 850"/>
                <a:gd name="T108" fmla="*/ 870 w 929"/>
                <a:gd name="T109" fmla="*/ 304 h 850"/>
                <a:gd name="T110" fmla="*/ 816 w 929"/>
                <a:gd name="T111" fmla="*/ 252 h 850"/>
                <a:gd name="T112" fmla="*/ 816 w 929"/>
                <a:gd name="T113" fmla="*/ 252 h 850"/>
                <a:gd name="T114" fmla="*/ 816 w 929"/>
                <a:gd name="T115" fmla="*/ 252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9" h="850">
                  <a:moveTo>
                    <a:pt x="872" y="232"/>
                  </a:moveTo>
                  <a:cubicBezTo>
                    <a:pt x="814" y="177"/>
                    <a:pt x="814" y="177"/>
                    <a:pt x="814" y="177"/>
                  </a:cubicBezTo>
                  <a:cubicBezTo>
                    <a:pt x="512" y="491"/>
                    <a:pt x="512" y="491"/>
                    <a:pt x="512" y="491"/>
                  </a:cubicBezTo>
                  <a:cubicBezTo>
                    <a:pt x="505" y="499"/>
                    <a:pt x="494" y="504"/>
                    <a:pt x="484" y="504"/>
                  </a:cubicBezTo>
                  <a:cubicBezTo>
                    <a:pt x="484" y="504"/>
                    <a:pt x="484" y="504"/>
                    <a:pt x="484" y="504"/>
                  </a:cubicBezTo>
                  <a:cubicBezTo>
                    <a:pt x="473" y="504"/>
                    <a:pt x="462" y="499"/>
                    <a:pt x="455" y="491"/>
                  </a:cubicBezTo>
                  <a:cubicBezTo>
                    <a:pt x="297" y="328"/>
                    <a:pt x="297" y="328"/>
                    <a:pt x="297" y="328"/>
                  </a:cubicBezTo>
                  <a:cubicBezTo>
                    <a:pt x="73" y="564"/>
                    <a:pt x="73" y="564"/>
                    <a:pt x="73" y="564"/>
                  </a:cubicBezTo>
                  <a:cubicBezTo>
                    <a:pt x="65" y="573"/>
                    <a:pt x="55" y="577"/>
                    <a:pt x="44" y="577"/>
                  </a:cubicBezTo>
                  <a:cubicBezTo>
                    <a:pt x="34" y="577"/>
                    <a:pt x="25" y="573"/>
                    <a:pt x="17" y="566"/>
                  </a:cubicBezTo>
                  <a:cubicBezTo>
                    <a:pt x="1" y="551"/>
                    <a:pt x="0" y="525"/>
                    <a:pt x="15" y="509"/>
                  </a:cubicBezTo>
                  <a:cubicBezTo>
                    <a:pt x="268" y="243"/>
                    <a:pt x="268" y="243"/>
                    <a:pt x="268" y="243"/>
                  </a:cubicBezTo>
                  <a:cubicBezTo>
                    <a:pt x="276" y="235"/>
                    <a:pt x="286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308" y="231"/>
                    <a:pt x="318" y="235"/>
                    <a:pt x="326" y="243"/>
                  </a:cubicBezTo>
                  <a:cubicBezTo>
                    <a:pt x="484" y="406"/>
                    <a:pt x="484" y="406"/>
                    <a:pt x="484" y="406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699" y="67"/>
                    <a:pt x="699" y="67"/>
                    <a:pt x="699" y="67"/>
                  </a:cubicBezTo>
                  <a:cubicBezTo>
                    <a:pt x="929" y="0"/>
                    <a:pt x="929" y="0"/>
                    <a:pt x="929" y="0"/>
                  </a:cubicBezTo>
                  <a:lnTo>
                    <a:pt x="872" y="232"/>
                  </a:lnTo>
                  <a:close/>
                  <a:moveTo>
                    <a:pt x="44" y="630"/>
                  </a:moveTo>
                  <a:cubicBezTo>
                    <a:pt x="35" y="630"/>
                    <a:pt x="26" y="629"/>
                    <a:pt x="18" y="626"/>
                  </a:cubicBezTo>
                  <a:cubicBezTo>
                    <a:pt x="18" y="850"/>
                    <a:pt x="18" y="850"/>
                    <a:pt x="18" y="850"/>
                  </a:cubicBezTo>
                  <a:cubicBezTo>
                    <a:pt x="138" y="850"/>
                    <a:pt x="138" y="850"/>
                    <a:pt x="138" y="850"/>
                  </a:cubicBezTo>
                  <a:cubicBezTo>
                    <a:pt x="138" y="574"/>
                    <a:pt x="138" y="574"/>
                    <a:pt x="138" y="574"/>
                  </a:cubicBezTo>
                  <a:cubicBezTo>
                    <a:pt x="112" y="601"/>
                    <a:pt x="112" y="601"/>
                    <a:pt x="112" y="601"/>
                  </a:cubicBezTo>
                  <a:cubicBezTo>
                    <a:pt x="94" y="619"/>
                    <a:pt x="70" y="630"/>
                    <a:pt x="44" y="630"/>
                  </a:cubicBezTo>
                  <a:close/>
                  <a:moveTo>
                    <a:pt x="164" y="850"/>
                  </a:moveTo>
                  <a:cubicBezTo>
                    <a:pt x="284" y="850"/>
                    <a:pt x="284" y="850"/>
                    <a:pt x="284" y="850"/>
                  </a:cubicBezTo>
                  <a:cubicBezTo>
                    <a:pt x="284" y="420"/>
                    <a:pt x="284" y="420"/>
                    <a:pt x="284" y="420"/>
                  </a:cubicBezTo>
                  <a:cubicBezTo>
                    <a:pt x="164" y="546"/>
                    <a:pt x="164" y="546"/>
                    <a:pt x="164" y="546"/>
                  </a:cubicBezTo>
                  <a:lnTo>
                    <a:pt x="164" y="850"/>
                  </a:lnTo>
                  <a:close/>
                  <a:moveTo>
                    <a:pt x="417" y="528"/>
                  </a:moveTo>
                  <a:cubicBezTo>
                    <a:pt x="311" y="418"/>
                    <a:pt x="311" y="418"/>
                    <a:pt x="311" y="418"/>
                  </a:cubicBezTo>
                  <a:cubicBezTo>
                    <a:pt x="311" y="850"/>
                    <a:pt x="311" y="850"/>
                    <a:pt x="311" y="850"/>
                  </a:cubicBezTo>
                  <a:cubicBezTo>
                    <a:pt x="430" y="850"/>
                    <a:pt x="430" y="850"/>
                    <a:pt x="430" y="850"/>
                  </a:cubicBezTo>
                  <a:cubicBezTo>
                    <a:pt x="430" y="540"/>
                    <a:pt x="430" y="540"/>
                    <a:pt x="430" y="540"/>
                  </a:cubicBezTo>
                  <a:cubicBezTo>
                    <a:pt x="425" y="537"/>
                    <a:pt x="421" y="533"/>
                    <a:pt x="417" y="528"/>
                  </a:cubicBezTo>
                  <a:close/>
                  <a:moveTo>
                    <a:pt x="484" y="557"/>
                  </a:moveTo>
                  <a:cubicBezTo>
                    <a:pt x="474" y="557"/>
                    <a:pt x="466" y="555"/>
                    <a:pt x="457" y="553"/>
                  </a:cubicBezTo>
                  <a:cubicBezTo>
                    <a:pt x="457" y="850"/>
                    <a:pt x="457" y="850"/>
                    <a:pt x="457" y="850"/>
                  </a:cubicBezTo>
                  <a:cubicBezTo>
                    <a:pt x="577" y="850"/>
                    <a:pt x="577" y="850"/>
                    <a:pt x="577" y="850"/>
                  </a:cubicBezTo>
                  <a:cubicBezTo>
                    <a:pt x="577" y="501"/>
                    <a:pt x="577" y="501"/>
                    <a:pt x="577" y="501"/>
                  </a:cubicBezTo>
                  <a:cubicBezTo>
                    <a:pt x="551" y="528"/>
                    <a:pt x="551" y="528"/>
                    <a:pt x="551" y="528"/>
                  </a:cubicBezTo>
                  <a:cubicBezTo>
                    <a:pt x="533" y="546"/>
                    <a:pt x="509" y="557"/>
                    <a:pt x="484" y="557"/>
                  </a:cubicBezTo>
                  <a:close/>
                  <a:moveTo>
                    <a:pt x="603" y="473"/>
                  </a:moveTo>
                  <a:cubicBezTo>
                    <a:pt x="603" y="850"/>
                    <a:pt x="603" y="850"/>
                    <a:pt x="603" y="850"/>
                  </a:cubicBezTo>
                  <a:cubicBezTo>
                    <a:pt x="723" y="850"/>
                    <a:pt x="723" y="850"/>
                    <a:pt x="723" y="850"/>
                  </a:cubicBezTo>
                  <a:cubicBezTo>
                    <a:pt x="723" y="349"/>
                    <a:pt x="723" y="349"/>
                    <a:pt x="723" y="349"/>
                  </a:cubicBezTo>
                  <a:lnTo>
                    <a:pt x="603" y="473"/>
                  </a:lnTo>
                  <a:close/>
                  <a:moveTo>
                    <a:pt x="816" y="252"/>
                  </a:moveTo>
                  <a:cubicBezTo>
                    <a:pt x="750" y="321"/>
                    <a:pt x="750" y="321"/>
                    <a:pt x="750" y="321"/>
                  </a:cubicBezTo>
                  <a:cubicBezTo>
                    <a:pt x="750" y="850"/>
                    <a:pt x="750" y="850"/>
                    <a:pt x="750" y="850"/>
                  </a:cubicBezTo>
                  <a:cubicBezTo>
                    <a:pt x="870" y="850"/>
                    <a:pt x="870" y="850"/>
                    <a:pt x="870" y="850"/>
                  </a:cubicBezTo>
                  <a:cubicBezTo>
                    <a:pt x="870" y="304"/>
                    <a:pt x="870" y="304"/>
                    <a:pt x="870" y="304"/>
                  </a:cubicBezTo>
                  <a:lnTo>
                    <a:pt x="816" y="252"/>
                  </a:lnTo>
                  <a:close/>
                  <a:moveTo>
                    <a:pt x="816" y="252"/>
                  </a:moveTo>
                  <a:cubicBezTo>
                    <a:pt x="816" y="252"/>
                    <a:pt x="816" y="252"/>
                    <a:pt x="816" y="25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39" name="Group 4"/>
          <p:cNvGrpSpPr/>
          <p:nvPr/>
        </p:nvGrpSpPr>
        <p:grpSpPr>
          <a:xfrm>
            <a:off x="5909323" y="1716952"/>
            <a:ext cx="906703" cy="908468"/>
            <a:chOff x="8866293" y="2049856"/>
            <a:chExt cx="1360409" cy="1363056"/>
          </a:xfrm>
        </p:grpSpPr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8866293" y="2049856"/>
              <a:ext cx="1360409" cy="1363056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9207501" y="2422525"/>
              <a:ext cx="679449" cy="619126"/>
            </a:xfrm>
            <a:custGeom>
              <a:avLst/>
              <a:gdLst>
                <a:gd name="T0" fmla="*/ 65 w 84"/>
                <a:gd name="T1" fmla="*/ 32 h 76"/>
                <a:gd name="T2" fmla="*/ 76 w 84"/>
                <a:gd name="T3" fmla="*/ 30 h 76"/>
                <a:gd name="T4" fmla="*/ 82 w 84"/>
                <a:gd name="T5" fmla="*/ 10 h 76"/>
                <a:gd name="T6" fmla="*/ 74 w 84"/>
                <a:gd name="T7" fmla="*/ 1 h 76"/>
                <a:gd name="T8" fmla="*/ 54 w 84"/>
                <a:gd name="T9" fmla="*/ 5 h 76"/>
                <a:gd name="T10" fmla="*/ 50 w 84"/>
                <a:gd name="T11" fmla="*/ 15 h 76"/>
                <a:gd name="T12" fmla="*/ 55 w 84"/>
                <a:gd name="T13" fmla="*/ 21 h 76"/>
                <a:gd name="T14" fmla="*/ 11 w 84"/>
                <a:gd name="T15" fmla="*/ 60 h 76"/>
                <a:gd name="T16" fmla="*/ 9 w 84"/>
                <a:gd name="T17" fmla="*/ 33 h 76"/>
                <a:gd name="T18" fmla="*/ 13 w 84"/>
                <a:gd name="T19" fmla="*/ 29 h 76"/>
                <a:gd name="T20" fmla="*/ 28 w 84"/>
                <a:gd name="T21" fmla="*/ 28 h 76"/>
                <a:gd name="T22" fmla="*/ 30 w 84"/>
                <a:gd name="T23" fmla="*/ 9 h 76"/>
                <a:gd name="T24" fmla="*/ 11 w 84"/>
                <a:gd name="T25" fmla="*/ 8 h 76"/>
                <a:gd name="T26" fmla="*/ 7 w 84"/>
                <a:gd name="T27" fmla="*/ 23 h 76"/>
                <a:gd name="T28" fmla="*/ 4 w 84"/>
                <a:gd name="T29" fmla="*/ 27 h 76"/>
                <a:gd name="T30" fmla="*/ 0 w 84"/>
                <a:gd name="T31" fmla="*/ 35 h 76"/>
                <a:gd name="T32" fmla="*/ 3 w 84"/>
                <a:gd name="T33" fmla="*/ 66 h 76"/>
                <a:gd name="T34" fmla="*/ 42 w 84"/>
                <a:gd name="T35" fmla="*/ 75 h 76"/>
                <a:gd name="T36" fmla="*/ 51 w 84"/>
                <a:gd name="T37" fmla="*/ 73 h 76"/>
                <a:gd name="T38" fmla="*/ 57 w 84"/>
                <a:gd name="T39" fmla="*/ 68 h 76"/>
                <a:gd name="T40" fmla="*/ 58 w 84"/>
                <a:gd name="T41" fmla="*/ 70 h 76"/>
                <a:gd name="T42" fmla="*/ 69 w 84"/>
                <a:gd name="T43" fmla="*/ 71 h 76"/>
                <a:gd name="T44" fmla="*/ 77 w 84"/>
                <a:gd name="T45" fmla="*/ 63 h 76"/>
                <a:gd name="T46" fmla="*/ 78 w 84"/>
                <a:gd name="T47" fmla="*/ 53 h 76"/>
                <a:gd name="T48" fmla="*/ 69 w 84"/>
                <a:gd name="T49" fmla="*/ 43 h 76"/>
                <a:gd name="T50" fmla="*/ 58 w 84"/>
                <a:gd name="T51" fmla="*/ 42 h 76"/>
                <a:gd name="T52" fmla="*/ 50 w 84"/>
                <a:gd name="T53" fmla="*/ 50 h 76"/>
                <a:gd name="T54" fmla="*/ 49 w 84"/>
                <a:gd name="T55" fmla="*/ 60 h 76"/>
                <a:gd name="T56" fmla="*/ 51 w 84"/>
                <a:gd name="T57" fmla="*/ 62 h 76"/>
                <a:gd name="T58" fmla="*/ 45 w 84"/>
                <a:gd name="T59" fmla="*/ 67 h 76"/>
                <a:gd name="T60" fmla="*/ 22 w 84"/>
                <a:gd name="T61" fmla="*/ 62 h 76"/>
                <a:gd name="T62" fmla="*/ 61 w 84"/>
                <a:gd name="T63" fmla="*/ 27 h 76"/>
                <a:gd name="T64" fmla="*/ 65 w 84"/>
                <a:gd name="T65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76">
                  <a:moveTo>
                    <a:pt x="65" y="32"/>
                  </a:moveTo>
                  <a:cubicBezTo>
                    <a:pt x="69" y="36"/>
                    <a:pt x="75" y="34"/>
                    <a:pt x="76" y="3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4" y="5"/>
                    <a:pt x="79" y="0"/>
                    <a:pt x="74" y="1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6"/>
                    <a:pt x="47" y="11"/>
                    <a:pt x="50" y="15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8" y="32"/>
                    <a:pt x="24" y="32"/>
                    <a:pt x="28" y="28"/>
                  </a:cubicBezTo>
                  <a:cubicBezTo>
                    <a:pt x="34" y="23"/>
                    <a:pt x="34" y="15"/>
                    <a:pt x="30" y="9"/>
                  </a:cubicBezTo>
                  <a:cubicBezTo>
                    <a:pt x="25" y="3"/>
                    <a:pt x="16" y="3"/>
                    <a:pt x="11" y="8"/>
                  </a:cubicBezTo>
                  <a:cubicBezTo>
                    <a:pt x="6" y="12"/>
                    <a:pt x="5" y="18"/>
                    <a:pt x="7" y="23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6" y="76"/>
                    <a:pt x="49" y="75"/>
                    <a:pt x="51" y="73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61" y="73"/>
                    <a:pt x="66" y="73"/>
                    <a:pt x="69" y="71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80" y="60"/>
                    <a:pt x="80" y="56"/>
                    <a:pt x="78" y="5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6" y="40"/>
                    <a:pt x="61" y="39"/>
                    <a:pt x="58" y="4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7" y="52"/>
                    <a:pt x="47" y="57"/>
                    <a:pt x="49" y="60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61" y="27"/>
                    <a:pt x="61" y="27"/>
                    <a:pt x="61" y="27"/>
                  </a:cubicBezTo>
                  <a:lnTo>
                    <a:pt x="65" y="3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60944" tIns="30472" rIns="60944" bIns="3047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2"/>
    </mc:Choice>
    <mc:Fallback>
      <p:transition spd="slow" advTm="17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Shape 2012"/>
          <p:cNvSpPr/>
          <p:nvPr/>
        </p:nvSpPr>
        <p:spPr>
          <a:xfrm>
            <a:off x="7053588" y="2062776"/>
            <a:ext cx="336969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5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Shape 2013"/>
          <p:cNvSpPr/>
          <p:nvPr/>
        </p:nvSpPr>
        <p:spPr>
          <a:xfrm>
            <a:off x="7053588" y="4153518"/>
            <a:ext cx="3369694" cy="1488448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5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3" name="Shape 2014"/>
          <p:cNvSpPr/>
          <p:nvPr/>
        </p:nvSpPr>
        <p:spPr>
          <a:xfrm>
            <a:off x="1765300" y="4152625"/>
            <a:ext cx="3376684" cy="149002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5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Shape 2015"/>
          <p:cNvSpPr/>
          <p:nvPr/>
        </p:nvSpPr>
        <p:spPr>
          <a:xfrm>
            <a:off x="1765300" y="2062776"/>
            <a:ext cx="3376684" cy="149002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46" tIns="19046" rIns="19046" bIns="19046" anchor="ctr"/>
          <a:lstStyle/>
          <a:p>
            <a:endParaRPr sz="1735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Shape 2016"/>
          <p:cNvSpPr/>
          <p:nvPr/>
        </p:nvSpPr>
        <p:spPr>
          <a:xfrm>
            <a:off x="4688815" y="2455721"/>
            <a:ext cx="2823651" cy="2823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14371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endParaRPr sz="1735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6" name="Shape 2021"/>
          <p:cNvSpPr/>
          <p:nvPr/>
        </p:nvSpPr>
        <p:spPr>
          <a:xfrm>
            <a:off x="2423194" y="2641081"/>
            <a:ext cx="2321329" cy="509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输入本栏的具体文字，简明扼要的说明分项内容，此为概念图解，请根据您的具体内容酌情修改。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Shape 2022"/>
          <p:cNvSpPr/>
          <p:nvPr/>
        </p:nvSpPr>
        <p:spPr>
          <a:xfrm>
            <a:off x="2423194" y="2242873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点击输入标题文本</a:t>
            </a:r>
            <a:endParaRPr lang="zh-CN" altLang="en-US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Shape 2023"/>
          <p:cNvSpPr/>
          <p:nvPr/>
        </p:nvSpPr>
        <p:spPr>
          <a:xfrm>
            <a:off x="2423194" y="4748525"/>
            <a:ext cx="2321329" cy="48542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输入本栏的具体文字，简明扼要的说明分项内容，此为概念图解，请根据您的具体内容酌情修改。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Shape 2024"/>
          <p:cNvSpPr/>
          <p:nvPr/>
        </p:nvSpPr>
        <p:spPr>
          <a:xfrm>
            <a:off x="2423194" y="4378271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点击输入标题文本</a:t>
            </a:r>
            <a:endParaRPr lang="zh-CN" altLang="en-US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Shape 2025"/>
          <p:cNvSpPr/>
          <p:nvPr/>
        </p:nvSpPr>
        <p:spPr>
          <a:xfrm>
            <a:off x="7474366" y="2641081"/>
            <a:ext cx="2312064" cy="509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输入本栏的具体文字，简明扼要的说明分项内容，此为概念图解，请根据您的具体内容酌情修改。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Shape 2026"/>
          <p:cNvSpPr/>
          <p:nvPr/>
        </p:nvSpPr>
        <p:spPr>
          <a:xfrm>
            <a:off x="7474366" y="2232825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点击输入标题文本</a:t>
            </a:r>
            <a:endParaRPr lang="zh-CN" altLang="en-US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Shape 2027"/>
          <p:cNvSpPr/>
          <p:nvPr/>
        </p:nvSpPr>
        <p:spPr>
          <a:xfrm>
            <a:off x="7474366" y="4748528"/>
            <a:ext cx="2312064" cy="48542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输入本栏的具体文字，简明扼要的说明分项内容，此为概念图解，请根据您的具体内容酌情修改。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Shape 2028"/>
          <p:cNvSpPr/>
          <p:nvPr/>
        </p:nvSpPr>
        <p:spPr>
          <a:xfrm>
            <a:off x="7474366" y="4378271"/>
            <a:ext cx="1868845" cy="4015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点击输入标题文本</a:t>
            </a:r>
            <a:endParaRPr lang="zh-CN" altLang="en-US" sz="1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Group 2031"/>
          <p:cNvGrpSpPr/>
          <p:nvPr/>
        </p:nvGrpSpPr>
        <p:grpSpPr>
          <a:xfrm>
            <a:off x="1310218" y="2313944"/>
            <a:ext cx="955237" cy="955237"/>
            <a:chOff x="0" y="0"/>
            <a:chExt cx="1910968" cy="1910968"/>
          </a:xfrm>
        </p:grpSpPr>
        <p:sp>
          <p:nvSpPr>
            <p:cNvPr id="25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14371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6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27" name="Group 2034"/>
          <p:cNvGrpSpPr/>
          <p:nvPr/>
        </p:nvGrpSpPr>
        <p:grpSpPr>
          <a:xfrm>
            <a:off x="1312885" y="4406462"/>
            <a:ext cx="949903" cy="949903"/>
            <a:chOff x="0" y="0"/>
            <a:chExt cx="1900300" cy="1900300"/>
          </a:xfrm>
        </p:grpSpPr>
        <p:sp>
          <p:nvSpPr>
            <p:cNvPr id="28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14371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9" name="Shape 2033"/>
            <p:cNvSpPr/>
            <p:nvPr/>
          </p:nvSpPr>
          <p:spPr>
            <a:xfrm flipH="1">
              <a:off x="548028" y="596693"/>
              <a:ext cx="804245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0" name="Shape 2035"/>
          <p:cNvSpPr/>
          <p:nvPr/>
        </p:nvSpPr>
        <p:spPr>
          <a:xfrm>
            <a:off x="9972070" y="4406459"/>
            <a:ext cx="949905" cy="94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14371"/>
          </a:solidFill>
          <a:ln w="12700" cap="flat">
            <a:noFill/>
            <a:miter lim="400000"/>
          </a:ln>
          <a:effectLst/>
        </p:spPr>
        <p:txBody>
          <a:bodyPr wrap="square" lIns="25393" tIns="25393" rIns="25393" bIns="25393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31" name="Group 2040"/>
          <p:cNvGrpSpPr/>
          <p:nvPr/>
        </p:nvGrpSpPr>
        <p:grpSpPr>
          <a:xfrm>
            <a:off x="9966763" y="2313944"/>
            <a:ext cx="955237" cy="955237"/>
            <a:chOff x="0" y="0"/>
            <a:chExt cx="1910968" cy="1910968"/>
          </a:xfrm>
        </p:grpSpPr>
        <p:sp>
          <p:nvSpPr>
            <p:cNvPr id="32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14371"/>
            </a:solidFill>
            <a:ln w="12700" cap="flat">
              <a:noFill/>
              <a:miter lim="400000"/>
            </a:ln>
            <a:effectLst/>
          </p:spPr>
          <p:txBody>
            <a:bodyPr wrap="square" lIns="33858" tIns="33858" rIns="33858" bIns="33858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3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4" name="Text Placeholder 5"/>
          <p:cNvSpPr txBox="1"/>
          <p:nvPr/>
        </p:nvSpPr>
        <p:spPr>
          <a:xfrm>
            <a:off x="5301126" y="3382840"/>
            <a:ext cx="1727061" cy="8462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665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2665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en-US" altLang="zh-CN" sz="2665" b="1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665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2665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en-GB" altLang="zh-CN" sz="2665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Shape 2036"/>
          <p:cNvSpPr/>
          <p:nvPr/>
        </p:nvSpPr>
        <p:spPr>
          <a:xfrm>
            <a:off x="10246013" y="4666998"/>
            <a:ext cx="402018" cy="42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735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9"/>
    </mc:Choice>
    <mc:Fallback>
      <p:transition spd="slow" advTm="1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4" grpId="0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11451" y="4335933"/>
            <a:ext cx="2411617" cy="425640"/>
            <a:chOff x="3513818" y="1963801"/>
            <a:chExt cx="1051729" cy="3546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ln>
              <a:solidFill>
                <a:srgbClr val="31437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ln>
              <a:solidFill>
                <a:srgbClr val="314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5711451" y="2846982"/>
            <a:ext cx="2411617" cy="425640"/>
            <a:chOff x="3513818" y="1963801"/>
            <a:chExt cx="1051729" cy="35461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ln>
              <a:solidFill>
                <a:srgbClr val="31437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ln>
              <a:solidFill>
                <a:srgbClr val="314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flipH="1">
            <a:off x="4070093" y="5063322"/>
            <a:ext cx="2411619" cy="425640"/>
            <a:chOff x="3513818" y="1963801"/>
            <a:chExt cx="1051729" cy="35461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ln>
              <a:solidFill>
                <a:srgbClr val="31437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ln>
              <a:solidFill>
                <a:srgbClr val="314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4040234" y="3585762"/>
            <a:ext cx="2411619" cy="425640"/>
            <a:chOff x="3513818" y="1963801"/>
            <a:chExt cx="1051729" cy="35461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ln>
              <a:solidFill>
                <a:srgbClr val="31437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ln>
              <a:solidFill>
                <a:srgbClr val="314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20227" y="4969884"/>
            <a:ext cx="10811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第一阶段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4283" y="2020871"/>
            <a:ext cx="2207957" cy="654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2500"/>
              </a:spcBef>
              <a:defRPr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点击输入你所研究的过程中几个不同阶段，简明扼要的阐述每一阶段的基本内容</a:t>
            </a:r>
            <a:endParaRPr lang="en-US" altLang="zh-CN" dirty="0"/>
          </a:p>
        </p:txBody>
      </p:sp>
      <p:sp>
        <p:nvSpPr>
          <p:cNvPr id="43" name="TextBox 42"/>
          <p:cNvSpPr txBox="1"/>
          <p:nvPr/>
        </p:nvSpPr>
        <p:spPr>
          <a:xfrm>
            <a:off x="6607026" y="4239453"/>
            <a:ext cx="10811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第二阶段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20227" y="3506346"/>
            <a:ext cx="10811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第三阶段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7026" y="2732423"/>
            <a:ext cx="10811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第四阶段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20227" y="2006384"/>
            <a:ext cx="10811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最终阶段</a:t>
            </a:r>
            <a:endParaRPr lang="zh-CN" altLang="en-US" sz="1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4283" y="3498429"/>
            <a:ext cx="2207957" cy="654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2500"/>
              </a:spcBef>
              <a:defRPr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点击输入你所研究的过程中几个不同阶段，简明扼要的阐述每一阶段的基本内容</a:t>
            </a:r>
            <a:endParaRPr lang="en-US" altLang="zh-CN" dirty="0"/>
          </a:p>
        </p:txBody>
      </p:sp>
      <p:sp>
        <p:nvSpPr>
          <p:cNvPr id="48" name="TextBox 47"/>
          <p:cNvSpPr txBox="1"/>
          <p:nvPr/>
        </p:nvSpPr>
        <p:spPr>
          <a:xfrm>
            <a:off x="1544283" y="4975990"/>
            <a:ext cx="2207957" cy="6460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2500"/>
              </a:spcBef>
              <a:defRPr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点击输入你所研究的过程中几个不同阶段，简明扼要的阐述每一阶段的基本内容</a:t>
            </a:r>
            <a:endParaRPr lang="en-US" altLang="zh-CN" dirty="0"/>
          </a:p>
        </p:txBody>
      </p:sp>
      <p:grpSp>
        <p:nvGrpSpPr>
          <p:cNvPr id="49" name="组合 48"/>
          <p:cNvGrpSpPr/>
          <p:nvPr/>
        </p:nvGrpSpPr>
        <p:grpSpPr>
          <a:xfrm flipH="1">
            <a:off x="4040234" y="2108203"/>
            <a:ext cx="2411619" cy="425640"/>
            <a:chOff x="3513818" y="1963801"/>
            <a:chExt cx="1051729" cy="354618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ln>
              <a:solidFill>
                <a:srgbClr val="31437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ln>
              <a:solidFill>
                <a:srgbClr val="314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552150" y="2759651"/>
            <a:ext cx="2207957" cy="6460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2500"/>
              </a:spcBef>
              <a:defRPr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点击输入你所研究的过程中几个不同阶段，简明扼要的阐述每一阶段的基本内容</a:t>
            </a:r>
            <a:endParaRPr lang="en-US" altLang="zh-CN" dirty="0"/>
          </a:p>
        </p:txBody>
      </p:sp>
      <p:sp>
        <p:nvSpPr>
          <p:cNvPr id="53" name="TextBox 52"/>
          <p:cNvSpPr txBox="1"/>
          <p:nvPr/>
        </p:nvSpPr>
        <p:spPr>
          <a:xfrm>
            <a:off x="8552150" y="4248602"/>
            <a:ext cx="2207957" cy="6460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2500"/>
              </a:spcBef>
              <a:defRPr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点击输入你所研究的过程中几个不同阶段，简明扼要的阐述每一阶段的基本内容</a:t>
            </a:r>
            <a:endParaRPr lang="en-US" altLang="zh-CN" dirty="0"/>
          </a:p>
        </p:txBody>
      </p:sp>
      <p:cxnSp>
        <p:nvCxnSpPr>
          <p:cNvPr id="54" name="直接箭头连接符 53"/>
          <p:cNvCxnSpPr>
            <a:stCxn id="56" idx="4"/>
          </p:cNvCxnSpPr>
          <p:nvPr/>
        </p:nvCxnSpPr>
        <p:spPr>
          <a:xfrm flipV="1">
            <a:off x="6072963" y="1732530"/>
            <a:ext cx="0" cy="3630042"/>
          </a:xfrm>
          <a:prstGeom prst="straightConnector1">
            <a:avLst/>
          </a:prstGeom>
          <a:ln>
            <a:solidFill>
              <a:srgbClr val="31437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976965" y="5189712"/>
            <a:ext cx="191996" cy="172859"/>
            <a:chOff x="4224536" y="4801716"/>
            <a:chExt cx="144016" cy="144016"/>
          </a:xfrm>
        </p:grpSpPr>
        <p:sp>
          <p:nvSpPr>
            <p:cNvPr id="56" name="椭圆 55"/>
            <p:cNvSpPr/>
            <p:nvPr/>
          </p:nvSpPr>
          <p:spPr>
            <a:xfrm>
              <a:off x="4224536" y="48017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256832" y="4834012"/>
              <a:ext cx="79424" cy="794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76965" y="4450932"/>
            <a:ext cx="191996" cy="172859"/>
            <a:chOff x="4224536" y="4801716"/>
            <a:chExt cx="144016" cy="144016"/>
          </a:xfrm>
        </p:grpSpPr>
        <p:sp>
          <p:nvSpPr>
            <p:cNvPr id="59" name="椭圆 58"/>
            <p:cNvSpPr/>
            <p:nvPr/>
          </p:nvSpPr>
          <p:spPr>
            <a:xfrm>
              <a:off x="4224536" y="48017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256832" y="4834012"/>
              <a:ext cx="79424" cy="794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976965" y="3712152"/>
            <a:ext cx="191996" cy="172859"/>
            <a:chOff x="4224536" y="4801716"/>
            <a:chExt cx="144016" cy="144016"/>
          </a:xfrm>
        </p:grpSpPr>
        <p:sp>
          <p:nvSpPr>
            <p:cNvPr id="62" name="椭圆 61"/>
            <p:cNvSpPr/>
            <p:nvPr/>
          </p:nvSpPr>
          <p:spPr>
            <a:xfrm>
              <a:off x="4224536" y="48017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256832" y="4834012"/>
              <a:ext cx="79424" cy="794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76965" y="2973373"/>
            <a:ext cx="191996" cy="172859"/>
            <a:chOff x="4224536" y="4801716"/>
            <a:chExt cx="144016" cy="144016"/>
          </a:xfrm>
        </p:grpSpPr>
        <p:sp>
          <p:nvSpPr>
            <p:cNvPr id="65" name="椭圆 64"/>
            <p:cNvSpPr/>
            <p:nvPr/>
          </p:nvSpPr>
          <p:spPr>
            <a:xfrm>
              <a:off x="4224536" y="48017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256832" y="4834012"/>
              <a:ext cx="79424" cy="794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76965" y="2234593"/>
            <a:ext cx="191996" cy="172859"/>
            <a:chOff x="4224536" y="4801716"/>
            <a:chExt cx="144016" cy="144016"/>
          </a:xfrm>
        </p:grpSpPr>
        <p:sp>
          <p:nvSpPr>
            <p:cNvPr id="68" name="椭圆 67"/>
            <p:cNvSpPr/>
            <p:nvPr/>
          </p:nvSpPr>
          <p:spPr>
            <a:xfrm>
              <a:off x="4224536" y="48017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256832" y="4834012"/>
              <a:ext cx="79424" cy="7942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8"/>
    </mc:Choice>
    <mc:Fallback>
      <p:transition spd="slow" advTm="2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63191" y="2180710"/>
            <a:ext cx="3418520" cy="3418520"/>
          </a:xfrm>
          <a:prstGeom prst="ellips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83088" y="3008459"/>
            <a:ext cx="1808592" cy="1808592"/>
            <a:chOff x="4421114" y="2164432"/>
            <a:chExt cx="1582279" cy="1582279"/>
          </a:xfrm>
          <a:solidFill>
            <a:srgbClr val="002060"/>
          </a:solidFill>
        </p:grpSpPr>
        <p:sp>
          <p:nvSpPr>
            <p:cNvPr id="13" name="椭圆 12"/>
            <p:cNvSpPr/>
            <p:nvPr/>
          </p:nvSpPr>
          <p:spPr>
            <a:xfrm rot="19842823">
              <a:off x="4421114" y="2164432"/>
              <a:ext cx="1582279" cy="158227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4761345" y="2495023"/>
              <a:ext cx="879595" cy="9424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添加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endPara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extBox 11"/>
          <p:cNvSpPr txBox="1"/>
          <p:nvPr/>
        </p:nvSpPr>
        <p:spPr>
          <a:xfrm>
            <a:off x="2111110" y="1993391"/>
            <a:ext cx="242753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74"/>
          <p:cNvSpPr txBox="1"/>
          <p:nvPr/>
        </p:nvSpPr>
        <p:spPr>
          <a:xfrm>
            <a:off x="7656189" y="1993391"/>
            <a:ext cx="23387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91"/>
          <p:cNvSpPr txBox="1"/>
          <p:nvPr/>
        </p:nvSpPr>
        <p:spPr>
          <a:xfrm>
            <a:off x="8546767" y="3439802"/>
            <a:ext cx="23387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92"/>
          <p:cNvSpPr txBox="1"/>
          <p:nvPr/>
        </p:nvSpPr>
        <p:spPr>
          <a:xfrm>
            <a:off x="7705510" y="4971938"/>
            <a:ext cx="23387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93"/>
          <p:cNvSpPr txBox="1"/>
          <p:nvPr/>
        </p:nvSpPr>
        <p:spPr>
          <a:xfrm>
            <a:off x="2098411" y="4971938"/>
            <a:ext cx="23387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94"/>
          <p:cNvSpPr txBox="1"/>
          <p:nvPr/>
        </p:nvSpPr>
        <p:spPr>
          <a:xfrm>
            <a:off x="1541173" y="3439802"/>
            <a:ext cx="23387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添加标题内容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此处添加详细的文本描述，建议与标题相关并符合整体语言风格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97808" y="1964905"/>
            <a:ext cx="966482" cy="966482"/>
            <a:chOff x="4035535" y="1167232"/>
            <a:chExt cx="791140" cy="791140"/>
          </a:xfrm>
        </p:grpSpPr>
        <p:sp>
          <p:nvSpPr>
            <p:cNvPr id="22" name="椭圆 21"/>
            <p:cNvSpPr/>
            <p:nvPr/>
          </p:nvSpPr>
          <p:spPr>
            <a:xfrm rot="19842823">
              <a:off x="4035535" y="1167232"/>
              <a:ext cx="791140" cy="791140"/>
            </a:xfrm>
            <a:prstGeom prst="ellipse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23" name="Picture 2" descr="E:\PPT\PPT_图标\023.png"/>
            <p:cNvPicPr>
              <a:picLocks noChangeAspect="1" noChangeArrowheads="1"/>
            </p:cNvPicPr>
            <p:nvPr/>
          </p:nvPicPr>
          <p:blipFill>
            <a:blip r:embed="rId1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024" y="1342138"/>
              <a:ext cx="462285" cy="46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6578601" y="1964905"/>
            <a:ext cx="966482" cy="966482"/>
            <a:chOff x="5632283" y="1187123"/>
            <a:chExt cx="791140" cy="791140"/>
          </a:xfrm>
        </p:grpSpPr>
        <p:sp>
          <p:nvSpPr>
            <p:cNvPr id="25" name="椭圆 24"/>
            <p:cNvSpPr/>
            <p:nvPr/>
          </p:nvSpPr>
          <p:spPr>
            <a:xfrm rot="1842823">
              <a:off x="5632283" y="1187123"/>
              <a:ext cx="791140" cy="791140"/>
            </a:xfrm>
            <a:prstGeom prst="ellipse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26" name="Picture 3" descr="E:\PPT\PPT_图标\010.png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710" y="1352450"/>
              <a:ext cx="462285" cy="460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7280873" y="3424016"/>
            <a:ext cx="966482" cy="966482"/>
            <a:chOff x="6413431" y="2579893"/>
            <a:chExt cx="791140" cy="791140"/>
          </a:xfrm>
        </p:grpSpPr>
        <p:sp>
          <p:nvSpPr>
            <p:cNvPr id="28" name="椭圆 27"/>
            <p:cNvSpPr/>
            <p:nvPr/>
          </p:nvSpPr>
          <p:spPr>
            <a:xfrm rot="16242823">
              <a:off x="6413431" y="2579893"/>
              <a:ext cx="791140" cy="791140"/>
            </a:xfrm>
            <a:prstGeom prst="ellipse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29" name="Picture 4" descr="E:\PPT\PPT_图标\028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798" y="2790981"/>
              <a:ext cx="370405" cy="36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6578601" y="4854552"/>
            <a:ext cx="966482" cy="966482"/>
            <a:chOff x="5597831" y="3952772"/>
            <a:chExt cx="791140" cy="791140"/>
          </a:xfrm>
        </p:grpSpPr>
        <p:sp>
          <p:nvSpPr>
            <p:cNvPr id="31" name="椭圆 30"/>
            <p:cNvSpPr/>
            <p:nvPr/>
          </p:nvSpPr>
          <p:spPr>
            <a:xfrm rot="19842823">
              <a:off x="5597831" y="3952772"/>
              <a:ext cx="791140" cy="791140"/>
            </a:xfrm>
            <a:prstGeom prst="ellipse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32" name="Picture 5" descr="E:\PPT\PPT_图标\074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564" y="4180681"/>
              <a:ext cx="320913" cy="335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组合 32"/>
          <p:cNvGrpSpPr/>
          <p:nvPr/>
        </p:nvGrpSpPr>
        <p:grpSpPr>
          <a:xfrm>
            <a:off x="4697808" y="4854552"/>
            <a:ext cx="966482" cy="966482"/>
            <a:chOff x="4001083" y="3932881"/>
            <a:chExt cx="791140" cy="791140"/>
          </a:xfrm>
        </p:grpSpPr>
        <p:sp>
          <p:nvSpPr>
            <p:cNvPr id="34" name="椭圆 33"/>
            <p:cNvSpPr/>
            <p:nvPr/>
          </p:nvSpPr>
          <p:spPr>
            <a:xfrm rot="1842823">
              <a:off x="4001083" y="3932881"/>
              <a:ext cx="791140" cy="791140"/>
            </a:xfrm>
            <a:prstGeom prst="ellipse">
              <a:avLst/>
            </a:prstGeom>
            <a:solidFill>
              <a:srgbClr val="3143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35" name="Picture 6" descr="E:\PPT\PPT_图标\289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829" y="4107629"/>
              <a:ext cx="308545" cy="377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3919337" y="3424016"/>
            <a:ext cx="966482" cy="966482"/>
            <a:chOff x="3219935" y="2540111"/>
            <a:chExt cx="791140" cy="791140"/>
          </a:xfrm>
          <a:solidFill>
            <a:srgbClr val="314371"/>
          </a:solidFill>
        </p:grpSpPr>
        <p:sp>
          <p:nvSpPr>
            <p:cNvPr id="37" name="椭圆 36"/>
            <p:cNvSpPr/>
            <p:nvPr/>
          </p:nvSpPr>
          <p:spPr>
            <a:xfrm rot="16242823">
              <a:off x="3219935" y="2540111"/>
              <a:ext cx="791140" cy="79114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38" name="Picture 7" descr="E:\PPT\PPT_图标\429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126" y="2746940"/>
              <a:ext cx="384757" cy="384757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0"/>
    </mc:Choice>
    <mc:Fallback>
      <p:transition spd="slow" advTm="2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165735" y="1357299"/>
            <a:ext cx="1402944" cy="3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8" tIns="45719" rIns="91438" bIns="45719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输入内容：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36671" y="1833304"/>
            <a:ext cx="3000487" cy="499194"/>
            <a:chOff x="2645777" y="1428360"/>
            <a:chExt cx="1523389" cy="914033"/>
          </a:xfrm>
        </p:grpSpPr>
        <p:sp>
          <p:nvSpPr>
            <p:cNvPr id="22" name="矩形 21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  <a:solidFill>
              <a:srgbClr val="31437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12884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/>
            </a:p>
          </p:txBody>
        </p:sp>
        <p:sp>
          <p:nvSpPr>
            <p:cNvPr id="23" name="文本框 25"/>
            <p:cNvSpPr txBox="1"/>
            <p:nvPr/>
          </p:nvSpPr>
          <p:spPr>
            <a:xfrm>
              <a:off x="2645777" y="1575354"/>
              <a:ext cx="1514250" cy="61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添加标题内容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9994" y="1833304"/>
            <a:ext cx="3000487" cy="499194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  <a:solidFill>
              <a:srgbClr val="31437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algn="ctr" defTabSz="12884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/>
            </a:p>
          </p:txBody>
        </p:sp>
        <p:sp>
          <p:nvSpPr>
            <p:cNvPr id="26" name="文本框 28"/>
            <p:cNvSpPr txBox="1"/>
            <p:nvPr/>
          </p:nvSpPr>
          <p:spPr>
            <a:xfrm>
              <a:off x="2645777" y="1575354"/>
              <a:ext cx="1514250" cy="61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添加标题内容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65736" y="2472323"/>
            <a:ext cx="10599353" cy="384721"/>
            <a:chOff x="557975" y="2174822"/>
            <a:chExt cx="9337947" cy="384632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557975" y="2174822"/>
              <a:ext cx="1450646" cy="384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添加小标题：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83773" y="2182473"/>
              <a:ext cx="7912149" cy="33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您的内容打在这里，或者通过复制您的文本后，并选择只保留文字。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65735" y="2998550"/>
            <a:ext cx="9052110" cy="384721"/>
            <a:chOff x="557975" y="2700928"/>
            <a:chExt cx="7974838" cy="384632"/>
          </a:xfrm>
        </p:grpSpPr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557975" y="2700928"/>
              <a:ext cx="1450646" cy="384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添加小标题：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83774" y="2708579"/>
              <a:ext cx="6549039" cy="338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您的内容打在这里，或者通过复制您的文本后，并选择只保留文字。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36669" y="3790626"/>
            <a:ext cx="9684469" cy="2457472"/>
            <a:chOff x="611187" y="3614057"/>
            <a:chExt cx="7921625" cy="2678872"/>
          </a:xfrm>
        </p:grpSpPr>
        <p:sp>
          <p:nvSpPr>
            <p:cNvPr id="34" name="形状 33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  <a:solidFill>
              <a:srgbClr val="31437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矩形 34"/>
            <p:cNvSpPr/>
            <p:nvPr/>
          </p:nvSpPr>
          <p:spPr>
            <a:xfrm>
              <a:off x="1150112" y="4142025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571999" y="4638717"/>
              <a:ext cx="3175145" cy="1181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7"/>
    </mc:Choice>
    <mc:Fallback>
      <p:transition spd="slow" advTm="3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研究意义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2800" y="2219627"/>
            <a:ext cx="89231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随着互联网的飞速发展，信息的不对等性得以很好的缓解，我们获取信息的方式变得越来越简单。但与此同时，垃圾信息的过滤也变得越来越困难。以图为例：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410" y="121412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让搜索更快更精准</a:t>
            </a:r>
            <a:endParaRPr kumimoji="0" 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265" y="45085"/>
            <a:ext cx="7365365" cy="676719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64355" y="3939207"/>
            <a:ext cx="8923185" cy="922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目前来说，解决这种问题的比较常见方式就是社区和博客类网站，这些网站相比较于搜索引擎，虽然资源量少了，但是更为精确。以技术类博客为例，常用的有以下这些：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2219325"/>
            <a:ext cx="5753735" cy="952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634490"/>
            <a:ext cx="5365115" cy="10972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7005"/>
            <a:ext cx="6195695" cy="1263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335" y="2816225"/>
            <a:ext cx="5593715" cy="10591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795" y="3977005"/>
            <a:ext cx="5327015" cy="8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0"/>
    </mc:Choice>
    <mc:Fallback>
      <p:transition spd="slow" advTm="2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456789" y="1720278"/>
            <a:ext cx="3280518" cy="3541737"/>
            <a:chOff x="3761090" y="2476501"/>
            <a:chExt cx="1787040" cy="1928640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314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44767" y="1623070"/>
            <a:ext cx="2680074" cy="1763279"/>
            <a:chOff x="390154" y="1526097"/>
            <a:chExt cx="2680423" cy="1762870"/>
          </a:xfrm>
        </p:grpSpPr>
        <p:sp>
          <p:nvSpPr>
            <p:cNvPr id="67" name="文本框 105"/>
            <p:cNvSpPr txBox="1"/>
            <p:nvPr/>
          </p:nvSpPr>
          <p:spPr>
            <a:xfrm>
              <a:off x="390155" y="1526097"/>
              <a:ext cx="2680422" cy="38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添加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8" name="文本框 106"/>
            <p:cNvSpPr txBox="1"/>
            <p:nvPr/>
          </p:nvSpPr>
          <p:spPr>
            <a:xfrm>
              <a:off x="390154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131898" y="1602969"/>
            <a:ext cx="2680074" cy="1783380"/>
            <a:chOff x="6093451" y="1506001"/>
            <a:chExt cx="2680423" cy="1782966"/>
          </a:xfrm>
        </p:grpSpPr>
        <p:sp>
          <p:nvSpPr>
            <p:cNvPr id="70" name="文本框 107"/>
            <p:cNvSpPr txBox="1"/>
            <p:nvPr/>
          </p:nvSpPr>
          <p:spPr>
            <a:xfrm>
              <a:off x="6093452" y="1506001"/>
              <a:ext cx="2680422" cy="38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1" name="文本框 108"/>
            <p:cNvSpPr txBox="1"/>
            <p:nvPr/>
          </p:nvSpPr>
          <p:spPr>
            <a:xfrm>
              <a:off x="6093451" y="1885506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444767" y="4037251"/>
            <a:ext cx="2812659" cy="1743178"/>
            <a:chOff x="390154" y="1556241"/>
            <a:chExt cx="2813025" cy="1742774"/>
          </a:xfrm>
        </p:grpSpPr>
        <p:sp>
          <p:nvSpPr>
            <p:cNvPr id="73" name="文本框 112"/>
            <p:cNvSpPr txBox="1"/>
            <p:nvPr/>
          </p:nvSpPr>
          <p:spPr>
            <a:xfrm>
              <a:off x="390154" y="1556241"/>
              <a:ext cx="2813025" cy="38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390154" y="1895554"/>
              <a:ext cx="2680422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31898" y="4027201"/>
            <a:ext cx="2832686" cy="1753229"/>
            <a:chOff x="6093451" y="1546193"/>
            <a:chExt cx="2833055" cy="1752822"/>
          </a:xfrm>
        </p:grpSpPr>
        <p:sp>
          <p:nvSpPr>
            <p:cNvPr id="76" name="文本框 115"/>
            <p:cNvSpPr txBox="1"/>
            <p:nvPr/>
          </p:nvSpPr>
          <p:spPr>
            <a:xfrm>
              <a:off x="6093452" y="1546193"/>
              <a:ext cx="2833054" cy="38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添加标题内容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116"/>
            <p:cNvSpPr txBox="1"/>
            <p:nvPr/>
          </p:nvSpPr>
          <p:spPr>
            <a:xfrm>
              <a:off x="6093451" y="1895554"/>
              <a:ext cx="2680423" cy="140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您的内容打在这里，或者通过复制您的文本后，在此框中选择粘贴，并选择只保留文字。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3"/>
    </mc:Choice>
    <mc:Fallback>
      <p:transition spd="slow" advTm="33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1250" y="1960490"/>
            <a:ext cx="7391859" cy="1740665"/>
          </a:xfrm>
          <a:prstGeom prst="rect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5"/>
          <p:cNvSpPr/>
          <p:nvPr/>
        </p:nvSpPr>
        <p:spPr>
          <a:xfrm rot="5400000">
            <a:off x="1569207" y="1590583"/>
            <a:ext cx="1740665" cy="2480480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72374" y="2424465"/>
            <a:ext cx="6335879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 sz="1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3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字号请根据你的内容多少，及演示需要调整大小。</a:t>
            </a:r>
            <a:endParaRPr lang="en-US" altLang="zh-CN" sz="1300" b="1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7886" y="2313639"/>
            <a:ext cx="116678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3600" b="1" spc="385" dirty="0"/>
              <a:t>全国现状</a:t>
            </a:r>
            <a:endParaRPr lang="zh-CN" altLang="en-US" sz="3600" b="1" spc="385" dirty="0"/>
          </a:p>
        </p:txBody>
      </p:sp>
      <p:sp>
        <p:nvSpPr>
          <p:cNvPr id="36" name="矩形 35"/>
          <p:cNvSpPr/>
          <p:nvPr/>
        </p:nvSpPr>
        <p:spPr>
          <a:xfrm>
            <a:off x="1199300" y="4090140"/>
            <a:ext cx="7391859" cy="1740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0"/>
          <p:cNvSpPr/>
          <p:nvPr/>
        </p:nvSpPr>
        <p:spPr>
          <a:xfrm rot="16200000" flipH="1">
            <a:off x="9072537" y="3720231"/>
            <a:ext cx="1740665" cy="2480480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447739" y="4443288"/>
            <a:ext cx="116678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3600" b="1" spc="385" dirty="0"/>
              <a:t>地区现状</a:t>
            </a:r>
            <a:endParaRPr lang="zh-CN" altLang="en-US" sz="3600" b="1" spc="385" dirty="0"/>
          </a:p>
        </p:txBody>
      </p:sp>
      <p:sp>
        <p:nvSpPr>
          <p:cNvPr id="39" name="TextBox 38"/>
          <p:cNvSpPr txBox="1"/>
          <p:nvPr/>
        </p:nvSpPr>
        <p:spPr>
          <a:xfrm>
            <a:off x="1679291" y="4498701"/>
            <a:ext cx="6623874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毕业论文在进行编写的过程中，需要经过开题报告、论文编写、论文上交评定、论文答辩以及论文评分五个过程，其中开题报告是论文进行的最重要的一个过程，也是论文能否进行的一个重要指标。</a:t>
            </a:r>
            <a:endParaRPr lang="en-US" altLang="zh-CN" sz="1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 sz="1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3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字号请根据你的内容多少，及演示需要调整大小。</a:t>
            </a:r>
            <a:endParaRPr lang="en-US" altLang="zh-CN" sz="1300" b="1" dirty="0">
              <a:solidFill>
                <a:schemeClr val="bg2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9"/>
    </mc:Choice>
    <mc:Fallback>
      <p:transition spd="slow" advTm="2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此处添加标题内容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9" name="MH_Other_4"/>
          <p:cNvCxnSpPr/>
          <p:nvPr>
            <p:custDataLst>
              <p:tags r:id="rId1"/>
            </p:custDataLst>
          </p:nvPr>
        </p:nvCxnSpPr>
        <p:spPr>
          <a:xfrm>
            <a:off x="4706284" y="1871663"/>
            <a:ext cx="0" cy="1985962"/>
          </a:xfrm>
          <a:prstGeom prst="line">
            <a:avLst/>
          </a:prstGeom>
          <a:noFill/>
          <a:ln w="6350" cap="flat" cmpd="sng" algn="ctr">
            <a:solidFill>
              <a:srgbClr val="32798F"/>
            </a:solidFill>
            <a:prstDash val="sysDash"/>
            <a:miter lim="800000"/>
          </a:ln>
          <a:effectLst/>
        </p:spPr>
      </p:cxnSp>
      <p:cxnSp>
        <p:nvCxnSpPr>
          <p:cNvPr id="20" name="MH_Other_5"/>
          <p:cNvCxnSpPr/>
          <p:nvPr>
            <p:custDataLst>
              <p:tags r:id="rId2"/>
            </p:custDataLst>
          </p:nvPr>
        </p:nvCxnSpPr>
        <p:spPr>
          <a:xfrm>
            <a:off x="7405034" y="1871663"/>
            <a:ext cx="0" cy="1985962"/>
          </a:xfrm>
          <a:prstGeom prst="line">
            <a:avLst/>
          </a:prstGeom>
          <a:noFill/>
          <a:ln w="6350" cap="flat" cmpd="sng" algn="ctr">
            <a:solidFill>
              <a:srgbClr val="32798F"/>
            </a:solidFill>
            <a:prstDash val="sysDash"/>
            <a:miter lim="800000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2702859" y="1871664"/>
            <a:ext cx="1309688" cy="2268536"/>
            <a:chOff x="2702859" y="1871664"/>
            <a:chExt cx="1309688" cy="2268536"/>
          </a:xfrm>
        </p:grpSpPr>
        <p:sp>
          <p:nvSpPr>
            <p:cNvPr id="22" name="MH_Other_1"/>
            <p:cNvSpPr/>
            <p:nvPr>
              <p:custDataLst>
                <p:tags r:id="rId3"/>
              </p:custDataLst>
            </p:nvPr>
          </p:nvSpPr>
          <p:spPr>
            <a:xfrm>
              <a:off x="2896534" y="1871664"/>
              <a:ext cx="922338" cy="1508125"/>
            </a:xfrm>
            <a:custGeom>
              <a:avLst/>
              <a:gdLst>
                <a:gd name="connsiteX0" fmla="*/ 823780 w 922634"/>
                <a:gd name="connsiteY0" fmla="*/ 1408671 h 1507525"/>
                <a:gd name="connsiteX1" fmla="*/ 922634 w 922634"/>
                <a:gd name="connsiteY1" fmla="*/ 1408671 h 1507525"/>
                <a:gd name="connsiteX2" fmla="*/ 922634 w 922634"/>
                <a:gd name="connsiteY2" fmla="*/ 1507525 h 1507525"/>
                <a:gd name="connsiteX3" fmla="*/ 823780 w 922634"/>
                <a:gd name="connsiteY3" fmla="*/ 1507525 h 1507525"/>
                <a:gd name="connsiteX4" fmla="*/ 659024 w 922634"/>
                <a:gd name="connsiteY4" fmla="*/ 1408671 h 1507525"/>
                <a:gd name="connsiteX5" fmla="*/ 757878 w 922634"/>
                <a:gd name="connsiteY5" fmla="*/ 1408671 h 1507525"/>
                <a:gd name="connsiteX6" fmla="*/ 757878 w 922634"/>
                <a:gd name="connsiteY6" fmla="*/ 1507525 h 1507525"/>
                <a:gd name="connsiteX7" fmla="*/ 659024 w 922634"/>
                <a:gd name="connsiteY7" fmla="*/ 1507525 h 1507525"/>
                <a:gd name="connsiteX8" fmla="*/ 494268 w 922634"/>
                <a:gd name="connsiteY8" fmla="*/ 1408671 h 1507525"/>
                <a:gd name="connsiteX9" fmla="*/ 593122 w 922634"/>
                <a:gd name="connsiteY9" fmla="*/ 1408671 h 1507525"/>
                <a:gd name="connsiteX10" fmla="*/ 593122 w 922634"/>
                <a:gd name="connsiteY10" fmla="*/ 1507525 h 1507525"/>
                <a:gd name="connsiteX11" fmla="*/ 494268 w 922634"/>
                <a:gd name="connsiteY11" fmla="*/ 1507525 h 1507525"/>
                <a:gd name="connsiteX12" fmla="*/ 329512 w 922634"/>
                <a:gd name="connsiteY12" fmla="*/ 1408671 h 1507525"/>
                <a:gd name="connsiteX13" fmla="*/ 428366 w 922634"/>
                <a:gd name="connsiteY13" fmla="*/ 1408671 h 1507525"/>
                <a:gd name="connsiteX14" fmla="*/ 428366 w 922634"/>
                <a:gd name="connsiteY14" fmla="*/ 1507525 h 1507525"/>
                <a:gd name="connsiteX15" fmla="*/ 329512 w 922634"/>
                <a:gd name="connsiteY15" fmla="*/ 1507525 h 1507525"/>
                <a:gd name="connsiteX16" fmla="*/ 164756 w 922634"/>
                <a:gd name="connsiteY16" fmla="*/ 1408671 h 1507525"/>
                <a:gd name="connsiteX17" fmla="*/ 263610 w 922634"/>
                <a:gd name="connsiteY17" fmla="*/ 1408671 h 1507525"/>
                <a:gd name="connsiteX18" fmla="*/ 263610 w 922634"/>
                <a:gd name="connsiteY18" fmla="*/ 1507525 h 1507525"/>
                <a:gd name="connsiteX19" fmla="*/ 164756 w 922634"/>
                <a:gd name="connsiteY19" fmla="*/ 1507525 h 1507525"/>
                <a:gd name="connsiteX20" fmla="*/ 0 w 922634"/>
                <a:gd name="connsiteY20" fmla="*/ 1408671 h 1507525"/>
                <a:gd name="connsiteX21" fmla="*/ 98854 w 922634"/>
                <a:gd name="connsiteY21" fmla="*/ 1408671 h 1507525"/>
                <a:gd name="connsiteX22" fmla="*/ 98854 w 922634"/>
                <a:gd name="connsiteY22" fmla="*/ 1507525 h 1507525"/>
                <a:gd name="connsiteX23" fmla="*/ 0 w 922634"/>
                <a:gd name="connsiteY23" fmla="*/ 1507525 h 1507525"/>
                <a:gd name="connsiteX24" fmla="*/ 823780 w 922634"/>
                <a:gd name="connsiteY24" fmla="*/ 1252152 h 1507525"/>
                <a:gd name="connsiteX25" fmla="*/ 922634 w 922634"/>
                <a:gd name="connsiteY25" fmla="*/ 1252152 h 1507525"/>
                <a:gd name="connsiteX26" fmla="*/ 922634 w 922634"/>
                <a:gd name="connsiteY26" fmla="*/ 1351006 h 1507525"/>
                <a:gd name="connsiteX27" fmla="*/ 823780 w 922634"/>
                <a:gd name="connsiteY27" fmla="*/ 1351006 h 1507525"/>
                <a:gd name="connsiteX28" fmla="*/ 659024 w 922634"/>
                <a:gd name="connsiteY28" fmla="*/ 1252152 h 1507525"/>
                <a:gd name="connsiteX29" fmla="*/ 757878 w 922634"/>
                <a:gd name="connsiteY29" fmla="*/ 1252152 h 1507525"/>
                <a:gd name="connsiteX30" fmla="*/ 757878 w 922634"/>
                <a:gd name="connsiteY30" fmla="*/ 1351006 h 1507525"/>
                <a:gd name="connsiteX31" fmla="*/ 659024 w 922634"/>
                <a:gd name="connsiteY31" fmla="*/ 1351006 h 1507525"/>
                <a:gd name="connsiteX32" fmla="*/ 494268 w 922634"/>
                <a:gd name="connsiteY32" fmla="*/ 1252152 h 1507525"/>
                <a:gd name="connsiteX33" fmla="*/ 593122 w 922634"/>
                <a:gd name="connsiteY33" fmla="*/ 1252152 h 1507525"/>
                <a:gd name="connsiteX34" fmla="*/ 593122 w 922634"/>
                <a:gd name="connsiteY34" fmla="*/ 1351006 h 1507525"/>
                <a:gd name="connsiteX35" fmla="*/ 494268 w 922634"/>
                <a:gd name="connsiteY35" fmla="*/ 1351006 h 1507525"/>
                <a:gd name="connsiteX36" fmla="*/ 329512 w 922634"/>
                <a:gd name="connsiteY36" fmla="*/ 1252152 h 1507525"/>
                <a:gd name="connsiteX37" fmla="*/ 428366 w 922634"/>
                <a:gd name="connsiteY37" fmla="*/ 1252152 h 1507525"/>
                <a:gd name="connsiteX38" fmla="*/ 428366 w 922634"/>
                <a:gd name="connsiteY38" fmla="*/ 1351006 h 1507525"/>
                <a:gd name="connsiteX39" fmla="*/ 329512 w 922634"/>
                <a:gd name="connsiteY39" fmla="*/ 1351006 h 1507525"/>
                <a:gd name="connsiteX40" fmla="*/ 164756 w 922634"/>
                <a:gd name="connsiteY40" fmla="*/ 1252152 h 1507525"/>
                <a:gd name="connsiteX41" fmla="*/ 263610 w 922634"/>
                <a:gd name="connsiteY41" fmla="*/ 1252152 h 1507525"/>
                <a:gd name="connsiteX42" fmla="*/ 263610 w 922634"/>
                <a:gd name="connsiteY42" fmla="*/ 1351006 h 1507525"/>
                <a:gd name="connsiteX43" fmla="*/ 164756 w 922634"/>
                <a:gd name="connsiteY43" fmla="*/ 1351006 h 1507525"/>
                <a:gd name="connsiteX44" fmla="*/ 0 w 922634"/>
                <a:gd name="connsiteY44" fmla="*/ 1252152 h 1507525"/>
                <a:gd name="connsiteX45" fmla="*/ 98854 w 922634"/>
                <a:gd name="connsiteY45" fmla="*/ 1252152 h 1507525"/>
                <a:gd name="connsiteX46" fmla="*/ 98854 w 922634"/>
                <a:gd name="connsiteY46" fmla="*/ 1351006 h 1507525"/>
                <a:gd name="connsiteX47" fmla="*/ 0 w 922634"/>
                <a:gd name="connsiteY47" fmla="*/ 1351006 h 1507525"/>
                <a:gd name="connsiteX48" fmla="*/ 823780 w 922634"/>
                <a:gd name="connsiteY48" fmla="*/ 1095633 h 1507525"/>
                <a:gd name="connsiteX49" fmla="*/ 922634 w 922634"/>
                <a:gd name="connsiteY49" fmla="*/ 1095633 h 1507525"/>
                <a:gd name="connsiteX50" fmla="*/ 922634 w 922634"/>
                <a:gd name="connsiteY50" fmla="*/ 1194487 h 1507525"/>
                <a:gd name="connsiteX51" fmla="*/ 823780 w 922634"/>
                <a:gd name="connsiteY51" fmla="*/ 1194487 h 1507525"/>
                <a:gd name="connsiteX52" fmla="*/ 659024 w 922634"/>
                <a:gd name="connsiteY52" fmla="*/ 1095633 h 1507525"/>
                <a:gd name="connsiteX53" fmla="*/ 757878 w 922634"/>
                <a:gd name="connsiteY53" fmla="*/ 1095633 h 1507525"/>
                <a:gd name="connsiteX54" fmla="*/ 757878 w 922634"/>
                <a:gd name="connsiteY54" fmla="*/ 1194487 h 1507525"/>
                <a:gd name="connsiteX55" fmla="*/ 659024 w 922634"/>
                <a:gd name="connsiteY55" fmla="*/ 1194487 h 1507525"/>
                <a:gd name="connsiteX56" fmla="*/ 494268 w 922634"/>
                <a:gd name="connsiteY56" fmla="*/ 1095633 h 1507525"/>
                <a:gd name="connsiteX57" fmla="*/ 593122 w 922634"/>
                <a:gd name="connsiteY57" fmla="*/ 1095633 h 1507525"/>
                <a:gd name="connsiteX58" fmla="*/ 593122 w 922634"/>
                <a:gd name="connsiteY58" fmla="*/ 1194487 h 1507525"/>
                <a:gd name="connsiteX59" fmla="*/ 494268 w 922634"/>
                <a:gd name="connsiteY59" fmla="*/ 1194487 h 1507525"/>
                <a:gd name="connsiteX60" fmla="*/ 329512 w 922634"/>
                <a:gd name="connsiteY60" fmla="*/ 1095633 h 1507525"/>
                <a:gd name="connsiteX61" fmla="*/ 428366 w 922634"/>
                <a:gd name="connsiteY61" fmla="*/ 1095633 h 1507525"/>
                <a:gd name="connsiteX62" fmla="*/ 428366 w 922634"/>
                <a:gd name="connsiteY62" fmla="*/ 1194487 h 1507525"/>
                <a:gd name="connsiteX63" fmla="*/ 329512 w 922634"/>
                <a:gd name="connsiteY63" fmla="*/ 1194487 h 1507525"/>
                <a:gd name="connsiteX64" fmla="*/ 164756 w 922634"/>
                <a:gd name="connsiteY64" fmla="*/ 1095633 h 1507525"/>
                <a:gd name="connsiteX65" fmla="*/ 263610 w 922634"/>
                <a:gd name="connsiteY65" fmla="*/ 1095633 h 1507525"/>
                <a:gd name="connsiteX66" fmla="*/ 263610 w 922634"/>
                <a:gd name="connsiteY66" fmla="*/ 1194487 h 1507525"/>
                <a:gd name="connsiteX67" fmla="*/ 164756 w 922634"/>
                <a:gd name="connsiteY67" fmla="*/ 1194487 h 1507525"/>
                <a:gd name="connsiteX68" fmla="*/ 0 w 922634"/>
                <a:gd name="connsiteY68" fmla="*/ 1095633 h 1507525"/>
                <a:gd name="connsiteX69" fmla="*/ 98854 w 922634"/>
                <a:gd name="connsiteY69" fmla="*/ 1095633 h 1507525"/>
                <a:gd name="connsiteX70" fmla="*/ 98854 w 922634"/>
                <a:gd name="connsiteY70" fmla="*/ 1194487 h 1507525"/>
                <a:gd name="connsiteX71" fmla="*/ 0 w 922634"/>
                <a:gd name="connsiteY71" fmla="*/ 1194487 h 1507525"/>
                <a:gd name="connsiteX72" fmla="*/ 823780 w 922634"/>
                <a:gd name="connsiteY72" fmla="*/ 939114 h 1507525"/>
                <a:gd name="connsiteX73" fmla="*/ 922634 w 922634"/>
                <a:gd name="connsiteY73" fmla="*/ 939114 h 1507525"/>
                <a:gd name="connsiteX74" fmla="*/ 922634 w 922634"/>
                <a:gd name="connsiteY74" fmla="*/ 1037968 h 1507525"/>
                <a:gd name="connsiteX75" fmla="*/ 823780 w 922634"/>
                <a:gd name="connsiteY75" fmla="*/ 1037968 h 1507525"/>
                <a:gd name="connsiteX76" fmla="*/ 659024 w 922634"/>
                <a:gd name="connsiteY76" fmla="*/ 939114 h 1507525"/>
                <a:gd name="connsiteX77" fmla="*/ 757878 w 922634"/>
                <a:gd name="connsiteY77" fmla="*/ 939114 h 1507525"/>
                <a:gd name="connsiteX78" fmla="*/ 757878 w 922634"/>
                <a:gd name="connsiteY78" fmla="*/ 1037968 h 1507525"/>
                <a:gd name="connsiteX79" fmla="*/ 659024 w 922634"/>
                <a:gd name="connsiteY79" fmla="*/ 1037968 h 1507525"/>
                <a:gd name="connsiteX80" fmla="*/ 494268 w 922634"/>
                <a:gd name="connsiteY80" fmla="*/ 939114 h 1507525"/>
                <a:gd name="connsiteX81" fmla="*/ 593122 w 922634"/>
                <a:gd name="connsiteY81" fmla="*/ 939114 h 1507525"/>
                <a:gd name="connsiteX82" fmla="*/ 593122 w 922634"/>
                <a:gd name="connsiteY82" fmla="*/ 1037968 h 1507525"/>
                <a:gd name="connsiteX83" fmla="*/ 494268 w 922634"/>
                <a:gd name="connsiteY83" fmla="*/ 1037968 h 1507525"/>
                <a:gd name="connsiteX84" fmla="*/ 329512 w 922634"/>
                <a:gd name="connsiteY84" fmla="*/ 939114 h 1507525"/>
                <a:gd name="connsiteX85" fmla="*/ 428366 w 922634"/>
                <a:gd name="connsiteY85" fmla="*/ 939114 h 1507525"/>
                <a:gd name="connsiteX86" fmla="*/ 428366 w 922634"/>
                <a:gd name="connsiteY86" fmla="*/ 1037968 h 1507525"/>
                <a:gd name="connsiteX87" fmla="*/ 329512 w 922634"/>
                <a:gd name="connsiteY87" fmla="*/ 1037968 h 1507525"/>
                <a:gd name="connsiteX88" fmla="*/ 164756 w 922634"/>
                <a:gd name="connsiteY88" fmla="*/ 939114 h 1507525"/>
                <a:gd name="connsiteX89" fmla="*/ 263610 w 922634"/>
                <a:gd name="connsiteY89" fmla="*/ 939114 h 1507525"/>
                <a:gd name="connsiteX90" fmla="*/ 263610 w 922634"/>
                <a:gd name="connsiteY90" fmla="*/ 1037968 h 1507525"/>
                <a:gd name="connsiteX91" fmla="*/ 164756 w 922634"/>
                <a:gd name="connsiteY91" fmla="*/ 1037968 h 1507525"/>
                <a:gd name="connsiteX92" fmla="*/ 0 w 922634"/>
                <a:gd name="connsiteY92" fmla="*/ 939114 h 1507525"/>
                <a:gd name="connsiteX93" fmla="*/ 98854 w 922634"/>
                <a:gd name="connsiteY93" fmla="*/ 939114 h 1507525"/>
                <a:gd name="connsiteX94" fmla="*/ 98854 w 922634"/>
                <a:gd name="connsiteY94" fmla="*/ 1037968 h 1507525"/>
                <a:gd name="connsiteX95" fmla="*/ 0 w 922634"/>
                <a:gd name="connsiteY95" fmla="*/ 1037968 h 1507525"/>
                <a:gd name="connsiteX96" fmla="*/ 823780 w 922634"/>
                <a:gd name="connsiteY96" fmla="*/ 782595 h 1507525"/>
                <a:gd name="connsiteX97" fmla="*/ 922634 w 922634"/>
                <a:gd name="connsiteY97" fmla="*/ 782595 h 1507525"/>
                <a:gd name="connsiteX98" fmla="*/ 922634 w 922634"/>
                <a:gd name="connsiteY98" fmla="*/ 881449 h 1507525"/>
                <a:gd name="connsiteX99" fmla="*/ 823780 w 922634"/>
                <a:gd name="connsiteY99" fmla="*/ 881449 h 1507525"/>
                <a:gd name="connsiteX100" fmla="*/ 659024 w 922634"/>
                <a:gd name="connsiteY100" fmla="*/ 782595 h 1507525"/>
                <a:gd name="connsiteX101" fmla="*/ 757878 w 922634"/>
                <a:gd name="connsiteY101" fmla="*/ 782595 h 1507525"/>
                <a:gd name="connsiteX102" fmla="*/ 757878 w 922634"/>
                <a:gd name="connsiteY102" fmla="*/ 881449 h 1507525"/>
                <a:gd name="connsiteX103" fmla="*/ 659024 w 922634"/>
                <a:gd name="connsiteY103" fmla="*/ 881449 h 1507525"/>
                <a:gd name="connsiteX104" fmla="*/ 494268 w 922634"/>
                <a:gd name="connsiteY104" fmla="*/ 782595 h 1507525"/>
                <a:gd name="connsiteX105" fmla="*/ 593122 w 922634"/>
                <a:gd name="connsiteY105" fmla="*/ 782595 h 1507525"/>
                <a:gd name="connsiteX106" fmla="*/ 593122 w 922634"/>
                <a:gd name="connsiteY106" fmla="*/ 881449 h 1507525"/>
                <a:gd name="connsiteX107" fmla="*/ 494268 w 922634"/>
                <a:gd name="connsiteY107" fmla="*/ 881449 h 1507525"/>
                <a:gd name="connsiteX108" fmla="*/ 329512 w 922634"/>
                <a:gd name="connsiteY108" fmla="*/ 782595 h 1507525"/>
                <a:gd name="connsiteX109" fmla="*/ 428366 w 922634"/>
                <a:gd name="connsiteY109" fmla="*/ 782595 h 1507525"/>
                <a:gd name="connsiteX110" fmla="*/ 428366 w 922634"/>
                <a:gd name="connsiteY110" fmla="*/ 881449 h 1507525"/>
                <a:gd name="connsiteX111" fmla="*/ 329512 w 922634"/>
                <a:gd name="connsiteY111" fmla="*/ 881449 h 1507525"/>
                <a:gd name="connsiteX112" fmla="*/ 164756 w 922634"/>
                <a:gd name="connsiteY112" fmla="*/ 782595 h 1507525"/>
                <a:gd name="connsiteX113" fmla="*/ 263610 w 922634"/>
                <a:gd name="connsiteY113" fmla="*/ 782595 h 1507525"/>
                <a:gd name="connsiteX114" fmla="*/ 263610 w 922634"/>
                <a:gd name="connsiteY114" fmla="*/ 881449 h 1507525"/>
                <a:gd name="connsiteX115" fmla="*/ 164756 w 922634"/>
                <a:gd name="connsiteY115" fmla="*/ 881449 h 1507525"/>
                <a:gd name="connsiteX116" fmla="*/ 0 w 922634"/>
                <a:gd name="connsiteY116" fmla="*/ 782595 h 1507525"/>
                <a:gd name="connsiteX117" fmla="*/ 98854 w 922634"/>
                <a:gd name="connsiteY117" fmla="*/ 782595 h 1507525"/>
                <a:gd name="connsiteX118" fmla="*/ 98854 w 922634"/>
                <a:gd name="connsiteY118" fmla="*/ 881449 h 1507525"/>
                <a:gd name="connsiteX119" fmla="*/ 0 w 922634"/>
                <a:gd name="connsiteY119" fmla="*/ 881449 h 1507525"/>
                <a:gd name="connsiteX120" fmla="*/ 823780 w 922634"/>
                <a:gd name="connsiteY120" fmla="*/ 626076 h 1507525"/>
                <a:gd name="connsiteX121" fmla="*/ 922634 w 922634"/>
                <a:gd name="connsiteY121" fmla="*/ 626076 h 1507525"/>
                <a:gd name="connsiteX122" fmla="*/ 922634 w 922634"/>
                <a:gd name="connsiteY122" fmla="*/ 724930 h 1507525"/>
                <a:gd name="connsiteX123" fmla="*/ 823780 w 922634"/>
                <a:gd name="connsiteY123" fmla="*/ 724930 h 1507525"/>
                <a:gd name="connsiteX124" fmla="*/ 659024 w 922634"/>
                <a:gd name="connsiteY124" fmla="*/ 626076 h 1507525"/>
                <a:gd name="connsiteX125" fmla="*/ 757878 w 922634"/>
                <a:gd name="connsiteY125" fmla="*/ 626076 h 1507525"/>
                <a:gd name="connsiteX126" fmla="*/ 757878 w 922634"/>
                <a:gd name="connsiteY126" fmla="*/ 724930 h 1507525"/>
                <a:gd name="connsiteX127" fmla="*/ 659024 w 922634"/>
                <a:gd name="connsiteY127" fmla="*/ 724930 h 1507525"/>
                <a:gd name="connsiteX128" fmla="*/ 494268 w 922634"/>
                <a:gd name="connsiteY128" fmla="*/ 626076 h 1507525"/>
                <a:gd name="connsiteX129" fmla="*/ 593122 w 922634"/>
                <a:gd name="connsiteY129" fmla="*/ 626076 h 1507525"/>
                <a:gd name="connsiteX130" fmla="*/ 593122 w 922634"/>
                <a:gd name="connsiteY130" fmla="*/ 724930 h 1507525"/>
                <a:gd name="connsiteX131" fmla="*/ 494268 w 922634"/>
                <a:gd name="connsiteY131" fmla="*/ 724930 h 1507525"/>
                <a:gd name="connsiteX132" fmla="*/ 329512 w 922634"/>
                <a:gd name="connsiteY132" fmla="*/ 626076 h 1507525"/>
                <a:gd name="connsiteX133" fmla="*/ 428366 w 922634"/>
                <a:gd name="connsiteY133" fmla="*/ 626076 h 1507525"/>
                <a:gd name="connsiteX134" fmla="*/ 428366 w 922634"/>
                <a:gd name="connsiteY134" fmla="*/ 724930 h 1507525"/>
                <a:gd name="connsiteX135" fmla="*/ 329512 w 922634"/>
                <a:gd name="connsiteY135" fmla="*/ 724930 h 1507525"/>
                <a:gd name="connsiteX136" fmla="*/ 164756 w 922634"/>
                <a:gd name="connsiteY136" fmla="*/ 626076 h 1507525"/>
                <a:gd name="connsiteX137" fmla="*/ 263610 w 922634"/>
                <a:gd name="connsiteY137" fmla="*/ 626076 h 1507525"/>
                <a:gd name="connsiteX138" fmla="*/ 263610 w 922634"/>
                <a:gd name="connsiteY138" fmla="*/ 724930 h 1507525"/>
                <a:gd name="connsiteX139" fmla="*/ 164756 w 922634"/>
                <a:gd name="connsiteY139" fmla="*/ 724930 h 1507525"/>
                <a:gd name="connsiteX140" fmla="*/ 0 w 922634"/>
                <a:gd name="connsiteY140" fmla="*/ 626076 h 1507525"/>
                <a:gd name="connsiteX141" fmla="*/ 98854 w 922634"/>
                <a:gd name="connsiteY141" fmla="*/ 626076 h 1507525"/>
                <a:gd name="connsiteX142" fmla="*/ 98854 w 922634"/>
                <a:gd name="connsiteY142" fmla="*/ 724930 h 1507525"/>
                <a:gd name="connsiteX143" fmla="*/ 0 w 922634"/>
                <a:gd name="connsiteY143" fmla="*/ 724930 h 1507525"/>
                <a:gd name="connsiteX144" fmla="*/ 823780 w 922634"/>
                <a:gd name="connsiteY144" fmla="*/ 469557 h 1507525"/>
                <a:gd name="connsiteX145" fmla="*/ 922634 w 922634"/>
                <a:gd name="connsiteY145" fmla="*/ 469557 h 1507525"/>
                <a:gd name="connsiteX146" fmla="*/ 922634 w 922634"/>
                <a:gd name="connsiteY146" fmla="*/ 568411 h 1507525"/>
                <a:gd name="connsiteX147" fmla="*/ 823780 w 922634"/>
                <a:gd name="connsiteY147" fmla="*/ 568411 h 1507525"/>
                <a:gd name="connsiteX148" fmla="*/ 659024 w 922634"/>
                <a:gd name="connsiteY148" fmla="*/ 469557 h 1507525"/>
                <a:gd name="connsiteX149" fmla="*/ 757878 w 922634"/>
                <a:gd name="connsiteY149" fmla="*/ 469557 h 1507525"/>
                <a:gd name="connsiteX150" fmla="*/ 757878 w 922634"/>
                <a:gd name="connsiteY150" fmla="*/ 568411 h 1507525"/>
                <a:gd name="connsiteX151" fmla="*/ 659024 w 922634"/>
                <a:gd name="connsiteY151" fmla="*/ 568411 h 1507525"/>
                <a:gd name="connsiteX152" fmla="*/ 494268 w 922634"/>
                <a:gd name="connsiteY152" fmla="*/ 469557 h 1507525"/>
                <a:gd name="connsiteX153" fmla="*/ 593122 w 922634"/>
                <a:gd name="connsiteY153" fmla="*/ 469557 h 1507525"/>
                <a:gd name="connsiteX154" fmla="*/ 593122 w 922634"/>
                <a:gd name="connsiteY154" fmla="*/ 568411 h 1507525"/>
                <a:gd name="connsiteX155" fmla="*/ 494268 w 922634"/>
                <a:gd name="connsiteY155" fmla="*/ 568411 h 1507525"/>
                <a:gd name="connsiteX156" fmla="*/ 329512 w 922634"/>
                <a:gd name="connsiteY156" fmla="*/ 469557 h 1507525"/>
                <a:gd name="connsiteX157" fmla="*/ 428366 w 922634"/>
                <a:gd name="connsiteY157" fmla="*/ 469557 h 1507525"/>
                <a:gd name="connsiteX158" fmla="*/ 428366 w 922634"/>
                <a:gd name="connsiteY158" fmla="*/ 568411 h 1507525"/>
                <a:gd name="connsiteX159" fmla="*/ 329512 w 922634"/>
                <a:gd name="connsiteY159" fmla="*/ 568411 h 1507525"/>
                <a:gd name="connsiteX160" fmla="*/ 164756 w 922634"/>
                <a:gd name="connsiteY160" fmla="*/ 469557 h 1507525"/>
                <a:gd name="connsiteX161" fmla="*/ 263610 w 922634"/>
                <a:gd name="connsiteY161" fmla="*/ 469557 h 1507525"/>
                <a:gd name="connsiteX162" fmla="*/ 263610 w 922634"/>
                <a:gd name="connsiteY162" fmla="*/ 568411 h 1507525"/>
                <a:gd name="connsiteX163" fmla="*/ 164756 w 922634"/>
                <a:gd name="connsiteY163" fmla="*/ 568411 h 1507525"/>
                <a:gd name="connsiteX164" fmla="*/ 0 w 922634"/>
                <a:gd name="connsiteY164" fmla="*/ 469557 h 1507525"/>
                <a:gd name="connsiteX165" fmla="*/ 98854 w 922634"/>
                <a:gd name="connsiteY165" fmla="*/ 469557 h 1507525"/>
                <a:gd name="connsiteX166" fmla="*/ 98854 w 922634"/>
                <a:gd name="connsiteY166" fmla="*/ 568411 h 1507525"/>
                <a:gd name="connsiteX167" fmla="*/ 0 w 922634"/>
                <a:gd name="connsiteY167" fmla="*/ 568411 h 1507525"/>
                <a:gd name="connsiteX168" fmla="*/ 823780 w 922634"/>
                <a:gd name="connsiteY168" fmla="*/ 313038 h 1507525"/>
                <a:gd name="connsiteX169" fmla="*/ 922634 w 922634"/>
                <a:gd name="connsiteY169" fmla="*/ 313038 h 1507525"/>
                <a:gd name="connsiteX170" fmla="*/ 922634 w 922634"/>
                <a:gd name="connsiteY170" fmla="*/ 411892 h 1507525"/>
                <a:gd name="connsiteX171" fmla="*/ 823780 w 922634"/>
                <a:gd name="connsiteY171" fmla="*/ 411892 h 1507525"/>
                <a:gd name="connsiteX172" fmla="*/ 659024 w 922634"/>
                <a:gd name="connsiteY172" fmla="*/ 313038 h 1507525"/>
                <a:gd name="connsiteX173" fmla="*/ 757878 w 922634"/>
                <a:gd name="connsiteY173" fmla="*/ 313038 h 1507525"/>
                <a:gd name="connsiteX174" fmla="*/ 757878 w 922634"/>
                <a:gd name="connsiteY174" fmla="*/ 411892 h 1507525"/>
                <a:gd name="connsiteX175" fmla="*/ 659024 w 922634"/>
                <a:gd name="connsiteY175" fmla="*/ 411892 h 1507525"/>
                <a:gd name="connsiteX176" fmla="*/ 494268 w 922634"/>
                <a:gd name="connsiteY176" fmla="*/ 313038 h 1507525"/>
                <a:gd name="connsiteX177" fmla="*/ 593122 w 922634"/>
                <a:gd name="connsiteY177" fmla="*/ 313038 h 1507525"/>
                <a:gd name="connsiteX178" fmla="*/ 593122 w 922634"/>
                <a:gd name="connsiteY178" fmla="*/ 411892 h 1507525"/>
                <a:gd name="connsiteX179" fmla="*/ 494268 w 922634"/>
                <a:gd name="connsiteY179" fmla="*/ 411892 h 1507525"/>
                <a:gd name="connsiteX180" fmla="*/ 329512 w 922634"/>
                <a:gd name="connsiteY180" fmla="*/ 313038 h 1507525"/>
                <a:gd name="connsiteX181" fmla="*/ 428366 w 922634"/>
                <a:gd name="connsiteY181" fmla="*/ 313038 h 1507525"/>
                <a:gd name="connsiteX182" fmla="*/ 428366 w 922634"/>
                <a:gd name="connsiteY182" fmla="*/ 411892 h 1507525"/>
                <a:gd name="connsiteX183" fmla="*/ 329512 w 922634"/>
                <a:gd name="connsiteY183" fmla="*/ 411892 h 1507525"/>
                <a:gd name="connsiteX184" fmla="*/ 164756 w 922634"/>
                <a:gd name="connsiteY184" fmla="*/ 313038 h 1507525"/>
                <a:gd name="connsiteX185" fmla="*/ 263610 w 922634"/>
                <a:gd name="connsiteY185" fmla="*/ 313038 h 1507525"/>
                <a:gd name="connsiteX186" fmla="*/ 263610 w 922634"/>
                <a:gd name="connsiteY186" fmla="*/ 411892 h 1507525"/>
                <a:gd name="connsiteX187" fmla="*/ 164756 w 922634"/>
                <a:gd name="connsiteY187" fmla="*/ 411892 h 1507525"/>
                <a:gd name="connsiteX188" fmla="*/ 0 w 922634"/>
                <a:gd name="connsiteY188" fmla="*/ 313038 h 1507525"/>
                <a:gd name="connsiteX189" fmla="*/ 98854 w 922634"/>
                <a:gd name="connsiteY189" fmla="*/ 313038 h 1507525"/>
                <a:gd name="connsiteX190" fmla="*/ 98854 w 922634"/>
                <a:gd name="connsiteY190" fmla="*/ 411892 h 1507525"/>
                <a:gd name="connsiteX191" fmla="*/ 0 w 922634"/>
                <a:gd name="connsiteY191" fmla="*/ 411892 h 1507525"/>
                <a:gd name="connsiteX192" fmla="*/ 823780 w 922634"/>
                <a:gd name="connsiteY192" fmla="*/ 156519 h 1507525"/>
                <a:gd name="connsiteX193" fmla="*/ 922634 w 922634"/>
                <a:gd name="connsiteY193" fmla="*/ 156519 h 1507525"/>
                <a:gd name="connsiteX194" fmla="*/ 922634 w 922634"/>
                <a:gd name="connsiteY194" fmla="*/ 255373 h 1507525"/>
                <a:gd name="connsiteX195" fmla="*/ 823780 w 922634"/>
                <a:gd name="connsiteY195" fmla="*/ 255373 h 1507525"/>
                <a:gd name="connsiteX196" fmla="*/ 659024 w 922634"/>
                <a:gd name="connsiteY196" fmla="*/ 156519 h 1507525"/>
                <a:gd name="connsiteX197" fmla="*/ 757878 w 922634"/>
                <a:gd name="connsiteY197" fmla="*/ 156519 h 1507525"/>
                <a:gd name="connsiteX198" fmla="*/ 757878 w 922634"/>
                <a:gd name="connsiteY198" fmla="*/ 255373 h 1507525"/>
                <a:gd name="connsiteX199" fmla="*/ 659024 w 922634"/>
                <a:gd name="connsiteY199" fmla="*/ 255373 h 1507525"/>
                <a:gd name="connsiteX200" fmla="*/ 494268 w 922634"/>
                <a:gd name="connsiteY200" fmla="*/ 156519 h 1507525"/>
                <a:gd name="connsiteX201" fmla="*/ 593122 w 922634"/>
                <a:gd name="connsiteY201" fmla="*/ 156519 h 1507525"/>
                <a:gd name="connsiteX202" fmla="*/ 593122 w 922634"/>
                <a:gd name="connsiteY202" fmla="*/ 255373 h 1507525"/>
                <a:gd name="connsiteX203" fmla="*/ 494268 w 922634"/>
                <a:gd name="connsiteY203" fmla="*/ 255373 h 1507525"/>
                <a:gd name="connsiteX204" fmla="*/ 329512 w 922634"/>
                <a:gd name="connsiteY204" fmla="*/ 156519 h 1507525"/>
                <a:gd name="connsiteX205" fmla="*/ 428366 w 922634"/>
                <a:gd name="connsiteY205" fmla="*/ 156519 h 1507525"/>
                <a:gd name="connsiteX206" fmla="*/ 428366 w 922634"/>
                <a:gd name="connsiteY206" fmla="*/ 255373 h 1507525"/>
                <a:gd name="connsiteX207" fmla="*/ 329512 w 922634"/>
                <a:gd name="connsiteY207" fmla="*/ 255373 h 1507525"/>
                <a:gd name="connsiteX208" fmla="*/ 164756 w 922634"/>
                <a:gd name="connsiteY208" fmla="*/ 156519 h 1507525"/>
                <a:gd name="connsiteX209" fmla="*/ 263610 w 922634"/>
                <a:gd name="connsiteY209" fmla="*/ 156519 h 1507525"/>
                <a:gd name="connsiteX210" fmla="*/ 263610 w 922634"/>
                <a:gd name="connsiteY210" fmla="*/ 255373 h 1507525"/>
                <a:gd name="connsiteX211" fmla="*/ 164756 w 922634"/>
                <a:gd name="connsiteY211" fmla="*/ 255373 h 1507525"/>
                <a:gd name="connsiteX212" fmla="*/ 0 w 922634"/>
                <a:gd name="connsiteY212" fmla="*/ 156519 h 1507525"/>
                <a:gd name="connsiteX213" fmla="*/ 98854 w 922634"/>
                <a:gd name="connsiteY213" fmla="*/ 156519 h 1507525"/>
                <a:gd name="connsiteX214" fmla="*/ 98854 w 922634"/>
                <a:gd name="connsiteY214" fmla="*/ 255373 h 1507525"/>
                <a:gd name="connsiteX215" fmla="*/ 0 w 922634"/>
                <a:gd name="connsiteY215" fmla="*/ 255373 h 1507525"/>
                <a:gd name="connsiteX216" fmla="*/ 823780 w 922634"/>
                <a:gd name="connsiteY216" fmla="*/ 0 h 1507525"/>
                <a:gd name="connsiteX217" fmla="*/ 922634 w 922634"/>
                <a:gd name="connsiteY217" fmla="*/ 0 h 1507525"/>
                <a:gd name="connsiteX218" fmla="*/ 922634 w 922634"/>
                <a:gd name="connsiteY218" fmla="*/ 98854 h 1507525"/>
                <a:gd name="connsiteX219" fmla="*/ 823780 w 922634"/>
                <a:gd name="connsiteY219" fmla="*/ 98854 h 1507525"/>
                <a:gd name="connsiteX220" fmla="*/ 659024 w 922634"/>
                <a:gd name="connsiteY220" fmla="*/ 0 h 1507525"/>
                <a:gd name="connsiteX221" fmla="*/ 757878 w 922634"/>
                <a:gd name="connsiteY221" fmla="*/ 0 h 1507525"/>
                <a:gd name="connsiteX222" fmla="*/ 757878 w 922634"/>
                <a:gd name="connsiteY222" fmla="*/ 98854 h 1507525"/>
                <a:gd name="connsiteX223" fmla="*/ 659024 w 922634"/>
                <a:gd name="connsiteY223" fmla="*/ 98854 h 1507525"/>
                <a:gd name="connsiteX224" fmla="*/ 494268 w 922634"/>
                <a:gd name="connsiteY224" fmla="*/ 0 h 1507525"/>
                <a:gd name="connsiteX225" fmla="*/ 593122 w 922634"/>
                <a:gd name="connsiteY225" fmla="*/ 0 h 1507525"/>
                <a:gd name="connsiteX226" fmla="*/ 593122 w 922634"/>
                <a:gd name="connsiteY226" fmla="*/ 98854 h 1507525"/>
                <a:gd name="connsiteX227" fmla="*/ 494268 w 922634"/>
                <a:gd name="connsiteY227" fmla="*/ 98854 h 1507525"/>
                <a:gd name="connsiteX228" fmla="*/ 329512 w 922634"/>
                <a:gd name="connsiteY228" fmla="*/ 0 h 1507525"/>
                <a:gd name="connsiteX229" fmla="*/ 428366 w 922634"/>
                <a:gd name="connsiteY229" fmla="*/ 0 h 1507525"/>
                <a:gd name="connsiteX230" fmla="*/ 428366 w 922634"/>
                <a:gd name="connsiteY230" fmla="*/ 98854 h 1507525"/>
                <a:gd name="connsiteX231" fmla="*/ 329512 w 922634"/>
                <a:gd name="connsiteY231" fmla="*/ 98854 h 1507525"/>
                <a:gd name="connsiteX232" fmla="*/ 164756 w 922634"/>
                <a:gd name="connsiteY232" fmla="*/ 0 h 1507525"/>
                <a:gd name="connsiteX233" fmla="*/ 263610 w 922634"/>
                <a:gd name="connsiteY233" fmla="*/ 0 h 1507525"/>
                <a:gd name="connsiteX234" fmla="*/ 263610 w 922634"/>
                <a:gd name="connsiteY234" fmla="*/ 98854 h 1507525"/>
                <a:gd name="connsiteX235" fmla="*/ 164756 w 922634"/>
                <a:gd name="connsiteY235" fmla="*/ 98854 h 1507525"/>
                <a:gd name="connsiteX236" fmla="*/ 0 w 922634"/>
                <a:gd name="connsiteY236" fmla="*/ 0 h 1507525"/>
                <a:gd name="connsiteX237" fmla="*/ 98854 w 922634"/>
                <a:gd name="connsiteY237" fmla="*/ 0 h 1507525"/>
                <a:gd name="connsiteX238" fmla="*/ 98854 w 922634"/>
                <a:gd name="connsiteY238" fmla="*/ 98854 h 1507525"/>
                <a:gd name="connsiteX239" fmla="*/ 0 w 922634"/>
                <a:gd name="connsiteY239" fmla="*/ 98854 h 150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922634" h="1507525">
                  <a:moveTo>
                    <a:pt x="823780" y="1408671"/>
                  </a:moveTo>
                  <a:lnTo>
                    <a:pt x="922634" y="1408671"/>
                  </a:lnTo>
                  <a:lnTo>
                    <a:pt x="922634" y="1507525"/>
                  </a:lnTo>
                  <a:lnTo>
                    <a:pt x="823780" y="1507525"/>
                  </a:lnTo>
                  <a:close/>
                  <a:moveTo>
                    <a:pt x="659024" y="1408671"/>
                  </a:moveTo>
                  <a:lnTo>
                    <a:pt x="757878" y="1408671"/>
                  </a:lnTo>
                  <a:lnTo>
                    <a:pt x="757878" y="1507525"/>
                  </a:lnTo>
                  <a:lnTo>
                    <a:pt x="659024" y="1507525"/>
                  </a:lnTo>
                  <a:close/>
                  <a:moveTo>
                    <a:pt x="494268" y="1408671"/>
                  </a:moveTo>
                  <a:lnTo>
                    <a:pt x="593122" y="1408671"/>
                  </a:lnTo>
                  <a:lnTo>
                    <a:pt x="593122" y="1507525"/>
                  </a:lnTo>
                  <a:lnTo>
                    <a:pt x="494268" y="1507525"/>
                  </a:lnTo>
                  <a:close/>
                  <a:moveTo>
                    <a:pt x="329512" y="1408671"/>
                  </a:moveTo>
                  <a:lnTo>
                    <a:pt x="428366" y="1408671"/>
                  </a:lnTo>
                  <a:lnTo>
                    <a:pt x="428366" y="1507525"/>
                  </a:lnTo>
                  <a:lnTo>
                    <a:pt x="329512" y="1507525"/>
                  </a:lnTo>
                  <a:close/>
                  <a:moveTo>
                    <a:pt x="164756" y="1408671"/>
                  </a:moveTo>
                  <a:lnTo>
                    <a:pt x="263610" y="1408671"/>
                  </a:lnTo>
                  <a:lnTo>
                    <a:pt x="263610" y="1507525"/>
                  </a:lnTo>
                  <a:lnTo>
                    <a:pt x="164756" y="1507525"/>
                  </a:lnTo>
                  <a:close/>
                  <a:moveTo>
                    <a:pt x="0" y="1408671"/>
                  </a:moveTo>
                  <a:lnTo>
                    <a:pt x="98854" y="1408671"/>
                  </a:lnTo>
                  <a:lnTo>
                    <a:pt x="98854" y="1507525"/>
                  </a:lnTo>
                  <a:lnTo>
                    <a:pt x="0" y="1507525"/>
                  </a:lnTo>
                  <a:close/>
                  <a:moveTo>
                    <a:pt x="823780" y="1252152"/>
                  </a:moveTo>
                  <a:lnTo>
                    <a:pt x="922634" y="1252152"/>
                  </a:lnTo>
                  <a:lnTo>
                    <a:pt x="922634" y="1351006"/>
                  </a:lnTo>
                  <a:lnTo>
                    <a:pt x="823780" y="1351006"/>
                  </a:lnTo>
                  <a:close/>
                  <a:moveTo>
                    <a:pt x="659024" y="1252152"/>
                  </a:moveTo>
                  <a:lnTo>
                    <a:pt x="757878" y="1252152"/>
                  </a:lnTo>
                  <a:lnTo>
                    <a:pt x="757878" y="1351006"/>
                  </a:lnTo>
                  <a:lnTo>
                    <a:pt x="659024" y="1351006"/>
                  </a:lnTo>
                  <a:close/>
                  <a:moveTo>
                    <a:pt x="494268" y="1252152"/>
                  </a:moveTo>
                  <a:lnTo>
                    <a:pt x="593122" y="1252152"/>
                  </a:lnTo>
                  <a:lnTo>
                    <a:pt x="593122" y="1351006"/>
                  </a:lnTo>
                  <a:lnTo>
                    <a:pt x="494268" y="1351006"/>
                  </a:lnTo>
                  <a:close/>
                  <a:moveTo>
                    <a:pt x="329512" y="1252152"/>
                  </a:moveTo>
                  <a:lnTo>
                    <a:pt x="428366" y="1252152"/>
                  </a:lnTo>
                  <a:lnTo>
                    <a:pt x="428366" y="1351006"/>
                  </a:lnTo>
                  <a:lnTo>
                    <a:pt x="329512" y="1351006"/>
                  </a:lnTo>
                  <a:close/>
                  <a:moveTo>
                    <a:pt x="164756" y="1252152"/>
                  </a:moveTo>
                  <a:lnTo>
                    <a:pt x="263610" y="1252152"/>
                  </a:lnTo>
                  <a:lnTo>
                    <a:pt x="263610" y="1351006"/>
                  </a:lnTo>
                  <a:lnTo>
                    <a:pt x="164756" y="1351006"/>
                  </a:lnTo>
                  <a:close/>
                  <a:moveTo>
                    <a:pt x="0" y="1252152"/>
                  </a:moveTo>
                  <a:lnTo>
                    <a:pt x="98854" y="1252152"/>
                  </a:lnTo>
                  <a:lnTo>
                    <a:pt x="98854" y="1351006"/>
                  </a:lnTo>
                  <a:lnTo>
                    <a:pt x="0" y="1351006"/>
                  </a:lnTo>
                  <a:close/>
                  <a:moveTo>
                    <a:pt x="823780" y="1095633"/>
                  </a:moveTo>
                  <a:lnTo>
                    <a:pt x="922634" y="1095633"/>
                  </a:lnTo>
                  <a:lnTo>
                    <a:pt x="922634" y="1194487"/>
                  </a:lnTo>
                  <a:lnTo>
                    <a:pt x="823780" y="1194487"/>
                  </a:lnTo>
                  <a:close/>
                  <a:moveTo>
                    <a:pt x="659024" y="1095633"/>
                  </a:moveTo>
                  <a:lnTo>
                    <a:pt x="757878" y="1095633"/>
                  </a:lnTo>
                  <a:lnTo>
                    <a:pt x="757878" y="1194487"/>
                  </a:lnTo>
                  <a:lnTo>
                    <a:pt x="659024" y="1194487"/>
                  </a:lnTo>
                  <a:close/>
                  <a:moveTo>
                    <a:pt x="494268" y="1095633"/>
                  </a:moveTo>
                  <a:lnTo>
                    <a:pt x="593122" y="1095633"/>
                  </a:lnTo>
                  <a:lnTo>
                    <a:pt x="593122" y="1194487"/>
                  </a:lnTo>
                  <a:lnTo>
                    <a:pt x="494268" y="1194487"/>
                  </a:lnTo>
                  <a:close/>
                  <a:moveTo>
                    <a:pt x="329512" y="1095633"/>
                  </a:moveTo>
                  <a:lnTo>
                    <a:pt x="428366" y="1095633"/>
                  </a:lnTo>
                  <a:lnTo>
                    <a:pt x="428366" y="1194487"/>
                  </a:lnTo>
                  <a:lnTo>
                    <a:pt x="329512" y="1194487"/>
                  </a:lnTo>
                  <a:close/>
                  <a:moveTo>
                    <a:pt x="164756" y="1095633"/>
                  </a:moveTo>
                  <a:lnTo>
                    <a:pt x="263610" y="1095633"/>
                  </a:lnTo>
                  <a:lnTo>
                    <a:pt x="263610" y="1194487"/>
                  </a:lnTo>
                  <a:lnTo>
                    <a:pt x="164756" y="1194487"/>
                  </a:lnTo>
                  <a:close/>
                  <a:moveTo>
                    <a:pt x="0" y="1095633"/>
                  </a:moveTo>
                  <a:lnTo>
                    <a:pt x="98854" y="1095633"/>
                  </a:lnTo>
                  <a:lnTo>
                    <a:pt x="98854" y="1194487"/>
                  </a:lnTo>
                  <a:lnTo>
                    <a:pt x="0" y="1194487"/>
                  </a:lnTo>
                  <a:close/>
                  <a:moveTo>
                    <a:pt x="823780" y="939114"/>
                  </a:moveTo>
                  <a:lnTo>
                    <a:pt x="922634" y="939114"/>
                  </a:lnTo>
                  <a:lnTo>
                    <a:pt x="922634" y="1037968"/>
                  </a:lnTo>
                  <a:lnTo>
                    <a:pt x="823780" y="1037968"/>
                  </a:lnTo>
                  <a:close/>
                  <a:moveTo>
                    <a:pt x="659024" y="939114"/>
                  </a:moveTo>
                  <a:lnTo>
                    <a:pt x="757878" y="939114"/>
                  </a:lnTo>
                  <a:lnTo>
                    <a:pt x="757878" y="1037968"/>
                  </a:lnTo>
                  <a:lnTo>
                    <a:pt x="659024" y="1037968"/>
                  </a:lnTo>
                  <a:close/>
                  <a:moveTo>
                    <a:pt x="494268" y="939114"/>
                  </a:moveTo>
                  <a:lnTo>
                    <a:pt x="593122" y="939114"/>
                  </a:lnTo>
                  <a:lnTo>
                    <a:pt x="593122" y="1037968"/>
                  </a:lnTo>
                  <a:lnTo>
                    <a:pt x="494268" y="1037968"/>
                  </a:lnTo>
                  <a:close/>
                  <a:moveTo>
                    <a:pt x="329512" y="939114"/>
                  </a:moveTo>
                  <a:lnTo>
                    <a:pt x="428366" y="939114"/>
                  </a:lnTo>
                  <a:lnTo>
                    <a:pt x="428366" y="1037968"/>
                  </a:lnTo>
                  <a:lnTo>
                    <a:pt x="329512" y="1037968"/>
                  </a:lnTo>
                  <a:close/>
                  <a:moveTo>
                    <a:pt x="164756" y="939114"/>
                  </a:moveTo>
                  <a:lnTo>
                    <a:pt x="263610" y="939114"/>
                  </a:lnTo>
                  <a:lnTo>
                    <a:pt x="263610" y="1037968"/>
                  </a:lnTo>
                  <a:lnTo>
                    <a:pt x="164756" y="1037968"/>
                  </a:lnTo>
                  <a:close/>
                  <a:moveTo>
                    <a:pt x="0" y="939114"/>
                  </a:moveTo>
                  <a:lnTo>
                    <a:pt x="98854" y="939114"/>
                  </a:lnTo>
                  <a:lnTo>
                    <a:pt x="98854" y="1037968"/>
                  </a:lnTo>
                  <a:lnTo>
                    <a:pt x="0" y="1037968"/>
                  </a:lnTo>
                  <a:close/>
                  <a:moveTo>
                    <a:pt x="823780" y="782595"/>
                  </a:moveTo>
                  <a:lnTo>
                    <a:pt x="922634" y="782595"/>
                  </a:lnTo>
                  <a:lnTo>
                    <a:pt x="922634" y="881449"/>
                  </a:lnTo>
                  <a:lnTo>
                    <a:pt x="823780" y="881449"/>
                  </a:lnTo>
                  <a:close/>
                  <a:moveTo>
                    <a:pt x="659024" y="782595"/>
                  </a:moveTo>
                  <a:lnTo>
                    <a:pt x="757878" y="782595"/>
                  </a:lnTo>
                  <a:lnTo>
                    <a:pt x="757878" y="881449"/>
                  </a:lnTo>
                  <a:lnTo>
                    <a:pt x="659024" y="881449"/>
                  </a:lnTo>
                  <a:close/>
                  <a:moveTo>
                    <a:pt x="494268" y="782595"/>
                  </a:moveTo>
                  <a:lnTo>
                    <a:pt x="593122" y="782595"/>
                  </a:lnTo>
                  <a:lnTo>
                    <a:pt x="593122" y="881449"/>
                  </a:lnTo>
                  <a:lnTo>
                    <a:pt x="494268" y="881449"/>
                  </a:lnTo>
                  <a:close/>
                  <a:moveTo>
                    <a:pt x="329512" y="782595"/>
                  </a:moveTo>
                  <a:lnTo>
                    <a:pt x="428366" y="782595"/>
                  </a:lnTo>
                  <a:lnTo>
                    <a:pt x="428366" y="881449"/>
                  </a:lnTo>
                  <a:lnTo>
                    <a:pt x="329512" y="881449"/>
                  </a:lnTo>
                  <a:close/>
                  <a:moveTo>
                    <a:pt x="164756" y="782595"/>
                  </a:moveTo>
                  <a:lnTo>
                    <a:pt x="263610" y="782595"/>
                  </a:lnTo>
                  <a:lnTo>
                    <a:pt x="263610" y="881449"/>
                  </a:lnTo>
                  <a:lnTo>
                    <a:pt x="164756" y="881449"/>
                  </a:lnTo>
                  <a:close/>
                  <a:moveTo>
                    <a:pt x="0" y="782595"/>
                  </a:moveTo>
                  <a:lnTo>
                    <a:pt x="98854" y="782595"/>
                  </a:lnTo>
                  <a:lnTo>
                    <a:pt x="98854" y="881449"/>
                  </a:lnTo>
                  <a:lnTo>
                    <a:pt x="0" y="881449"/>
                  </a:lnTo>
                  <a:close/>
                  <a:moveTo>
                    <a:pt x="823780" y="626076"/>
                  </a:moveTo>
                  <a:lnTo>
                    <a:pt x="922634" y="626076"/>
                  </a:lnTo>
                  <a:lnTo>
                    <a:pt x="922634" y="724930"/>
                  </a:lnTo>
                  <a:lnTo>
                    <a:pt x="823780" y="724930"/>
                  </a:lnTo>
                  <a:close/>
                  <a:moveTo>
                    <a:pt x="659024" y="626076"/>
                  </a:moveTo>
                  <a:lnTo>
                    <a:pt x="757878" y="626076"/>
                  </a:lnTo>
                  <a:lnTo>
                    <a:pt x="757878" y="724930"/>
                  </a:lnTo>
                  <a:lnTo>
                    <a:pt x="659024" y="724930"/>
                  </a:lnTo>
                  <a:close/>
                  <a:moveTo>
                    <a:pt x="494268" y="626076"/>
                  </a:moveTo>
                  <a:lnTo>
                    <a:pt x="593122" y="626076"/>
                  </a:lnTo>
                  <a:lnTo>
                    <a:pt x="593122" y="724930"/>
                  </a:lnTo>
                  <a:lnTo>
                    <a:pt x="494268" y="724930"/>
                  </a:lnTo>
                  <a:close/>
                  <a:moveTo>
                    <a:pt x="329512" y="626076"/>
                  </a:moveTo>
                  <a:lnTo>
                    <a:pt x="428366" y="626076"/>
                  </a:lnTo>
                  <a:lnTo>
                    <a:pt x="428366" y="724930"/>
                  </a:lnTo>
                  <a:lnTo>
                    <a:pt x="329512" y="724930"/>
                  </a:lnTo>
                  <a:close/>
                  <a:moveTo>
                    <a:pt x="164756" y="626076"/>
                  </a:moveTo>
                  <a:lnTo>
                    <a:pt x="263610" y="626076"/>
                  </a:lnTo>
                  <a:lnTo>
                    <a:pt x="263610" y="724930"/>
                  </a:lnTo>
                  <a:lnTo>
                    <a:pt x="164756" y="724930"/>
                  </a:lnTo>
                  <a:close/>
                  <a:moveTo>
                    <a:pt x="0" y="626076"/>
                  </a:moveTo>
                  <a:lnTo>
                    <a:pt x="98854" y="626076"/>
                  </a:lnTo>
                  <a:lnTo>
                    <a:pt x="98854" y="724930"/>
                  </a:lnTo>
                  <a:lnTo>
                    <a:pt x="0" y="724930"/>
                  </a:lnTo>
                  <a:close/>
                  <a:moveTo>
                    <a:pt x="823780" y="469557"/>
                  </a:moveTo>
                  <a:lnTo>
                    <a:pt x="922634" y="469557"/>
                  </a:lnTo>
                  <a:lnTo>
                    <a:pt x="922634" y="568411"/>
                  </a:lnTo>
                  <a:lnTo>
                    <a:pt x="823780" y="568411"/>
                  </a:lnTo>
                  <a:close/>
                  <a:moveTo>
                    <a:pt x="659024" y="469557"/>
                  </a:moveTo>
                  <a:lnTo>
                    <a:pt x="757878" y="469557"/>
                  </a:lnTo>
                  <a:lnTo>
                    <a:pt x="757878" y="568411"/>
                  </a:lnTo>
                  <a:lnTo>
                    <a:pt x="659024" y="568411"/>
                  </a:lnTo>
                  <a:close/>
                  <a:moveTo>
                    <a:pt x="494268" y="469557"/>
                  </a:moveTo>
                  <a:lnTo>
                    <a:pt x="593122" y="469557"/>
                  </a:lnTo>
                  <a:lnTo>
                    <a:pt x="593122" y="568411"/>
                  </a:lnTo>
                  <a:lnTo>
                    <a:pt x="494268" y="568411"/>
                  </a:lnTo>
                  <a:close/>
                  <a:moveTo>
                    <a:pt x="329512" y="469557"/>
                  </a:moveTo>
                  <a:lnTo>
                    <a:pt x="428366" y="469557"/>
                  </a:lnTo>
                  <a:lnTo>
                    <a:pt x="428366" y="568411"/>
                  </a:lnTo>
                  <a:lnTo>
                    <a:pt x="329512" y="568411"/>
                  </a:lnTo>
                  <a:close/>
                  <a:moveTo>
                    <a:pt x="164756" y="469557"/>
                  </a:moveTo>
                  <a:lnTo>
                    <a:pt x="263610" y="469557"/>
                  </a:lnTo>
                  <a:lnTo>
                    <a:pt x="263610" y="568411"/>
                  </a:lnTo>
                  <a:lnTo>
                    <a:pt x="164756" y="568411"/>
                  </a:lnTo>
                  <a:close/>
                  <a:moveTo>
                    <a:pt x="0" y="469557"/>
                  </a:moveTo>
                  <a:lnTo>
                    <a:pt x="98854" y="469557"/>
                  </a:lnTo>
                  <a:lnTo>
                    <a:pt x="98854" y="568411"/>
                  </a:lnTo>
                  <a:lnTo>
                    <a:pt x="0" y="568411"/>
                  </a:lnTo>
                  <a:close/>
                  <a:moveTo>
                    <a:pt x="823780" y="313038"/>
                  </a:moveTo>
                  <a:lnTo>
                    <a:pt x="922634" y="313038"/>
                  </a:lnTo>
                  <a:lnTo>
                    <a:pt x="922634" y="411892"/>
                  </a:lnTo>
                  <a:lnTo>
                    <a:pt x="823780" y="411892"/>
                  </a:lnTo>
                  <a:close/>
                  <a:moveTo>
                    <a:pt x="659024" y="313038"/>
                  </a:moveTo>
                  <a:lnTo>
                    <a:pt x="757878" y="313038"/>
                  </a:lnTo>
                  <a:lnTo>
                    <a:pt x="757878" y="411892"/>
                  </a:lnTo>
                  <a:lnTo>
                    <a:pt x="659024" y="411892"/>
                  </a:lnTo>
                  <a:close/>
                  <a:moveTo>
                    <a:pt x="494268" y="313038"/>
                  </a:moveTo>
                  <a:lnTo>
                    <a:pt x="593122" y="313038"/>
                  </a:lnTo>
                  <a:lnTo>
                    <a:pt x="593122" y="411892"/>
                  </a:lnTo>
                  <a:lnTo>
                    <a:pt x="494268" y="411892"/>
                  </a:lnTo>
                  <a:close/>
                  <a:moveTo>
                    <a:pt x="329512" y="313038"/>
                  </a:moveTo>
                  <a:lnTo>
                    <a:pt x="428366" y="313038"/>
                  </a:lnTo>
                  <a:lnTo>
                    <a:pt x="428366" y="411892"/>
                  </a:lnTo>
                  <a:lnTo>
                    <a:pt x="329512" y="411892"/>
                  </a:lnTo>
                  <a:close/>
                  <a:moveTo>
                    <a:pt x="164756" y="313038"/>
                  </a:moveTo>
                  <a:lnTo>
                    <a:pt x="263610" y="313038"/>
                  </a:lnTo>
                  <a:lnTo>
                    <a:pt x="263610" y="411892"/>
                  </a:lnTo>
                  <a:lnTo>
                    <a:pt x="164756" y="411892"/>
                  </a:lnTo>
                  <a:close/>
                  <a:moveTo>
                    <a:pt x="0" y="313038"/>
                  </a:moveTo>
                  <a:lnTo>
                    <a:pt x="98854" y="313038"/>
                  </a:lnTo>
                  <a:lnTo>
                    <a:pt x="98854" y="411892"/>
                  </a:lnTo>
                  <a:lnTo>
                    <a:pt x="0" y="411892"/>
                  </a:lnTo>
                  <a:close/>
                  <a:moveTo>
                    <a:pt x="823780" y="156519"/>
                  </a:moveTo>
                  <a:lnTo>
                    <a:pt x="922634" y="156519"/>
                  </a:lnTo>
                  <a:lnTo>
                    <a:pt x="922634" y="255373"/>
                  </a:lnTo>
                  <a:lnTo>
                    <a:pt x="823780" y="255373"/>
                  </a:lnTo>
                  <a:close/>
                  <a:moveTo>
                    <a:pt x="659024" y="156519"/>
                  </a:moveTo>
                  <a:lnTo>
                    <a:pt x="757878" y="156519"/>
                  </a:lnTo>
                  <a:lnTo>
                    <a:pt x="757878" y="255373"/>
                  </a:lnTo>
                  <a:lnTo>
                    <a:pt x="659024" y="255373"/>
                  </a:lnTo>
                  <a:close/>
                  <a:moveTo>
                    <a:pt x="494268" y="156519"/>
                  </a:moveTo>
                  <a:lnTo>
                    <a:pt x="593122" y="156519"/>
                  </a:lnTo>
                  <a:lnTo>
                    <a:pt x="593122" y="255373"/>
                  </a:lnTo>
                  <a:lnTo>
                    <a:pt x="494268" y="255373"/>
                  </a:lnTo>
                  <a:close/>
                  <a:moveTo>
                    <a:pt x="329512" y="156519"/>
                  </a:moveTo>
                  <a:lnTo>
                    <a:pt x="428366" y="156519"/>
                  </a:lnTo>
                  <a:lnTo>
                    <a:pt x="428366" y="255373"/>
                  </a:lnTo>
                  <a:lnTo>
                    <a:pt x="329512" y="255373"/>
                  </a:lnTo>
                  <a:close/>
                  <a:moveTo>
                    <a:pt x="164756" y="156519"/>
                  </a:moveTo>
                  <a:lnTo>
                    <a:pt x="263610" y="156519"/>
                  </a:lnTo>
                  <a:lnTo>
                    <a:pt x="263610" y="255373"/>
                  </a:lnTo>
                  <a:lnTo>
                    <a:pt x="164756" y="255373"/>
                  </a:lnTo>
                  <a:close/>
                  <a:moveTo>
                    <a:pt x="0" y="156519"/>
                  </a:moveTo>
                  <a:lnTo>
                    <a:pt x="98854" y="156519"/>
                  </a:lnTo>
                  <a:lnTo>
                    <a:pt x="98854" y="255373"/>
                  </a:lnTo>
                  <a:lnTo>
                    <a:pt x="0" y="255373"/>
                  </a:lnTo>
                  <a:close/>
                  <a:moveTo>
                    <a:pt x="823780" y="0"/>
                  </a:moveTo>
                  <a:lnTo>
                    <a:pt x="922634" y="0"/>
                  </a:lnTo>
                  <a:lnTo>
                    <a:pt x="922634" y="98854"/>
                  </a:lnTo>
                  <a:lnTo>
                    <a:pt x="823780" y="98854"/>
                  </a:lnTo>
                  <a:close/>
                  <a:moveTo>
                    <a:pt x="659024" y="0"/>
                  </a:moveTo>
                  <a:lnTo>
                    <a:pt x="757878" y="0"/>
                  </a:lnTo>
                  <a:lnTo>
                    <a:pt x="757878" y="98854"/>
                  </a:lnTo>
                  <a:lnTo>
                    <a:pt x="659024" y="98854"/>
                  </a:lnTo>
                  <a:close/>
                  <a:moveTo>
                    <a:pt x="494268" y="0"/>
                  </a:moveTo>
                  <a:lnTo>
                    <a:pt x="593122" y="0"/>
                  </a:lnTo>
                  <a:lnTo>
                    <a:pt x="593122" y="98854"/>
                  </a:lnTo>
                  <a:lnTo>
                    <a:pt x="494268" y="98854"/>
                  </a:lnTo>
                  <a:close/>
                  <a:moveTo>
                    <a:pt x="329512" y="0"/>
                  </a:moveTo>
                  <a:lnTo>
                    <a:pt x="428366" y="0"/>
                  </a:lnTo>
                  <a:lnTo>
                    <a:pt x="428366" y="98854"/>
                  </a:lnTo>
                  <a:lnTo>
                    <a:pt x="329512" y="98854"/>
                  </a:lnTo>
                  <a:close/>
                  <a:moveTo>
                    <a:pt x="164756" y="0"/>
                  </a:moveTo>
                  <a:lnTo>
                    <a:pt x="263610" y="0"/>
                  </a:lnTo>
                  <a:lnTo>
                    <a:pt x="263610" y="98854"/>
                  </a:lnTo>
                  <a:lnTo>
                    <a:pt x="164756" y="98854"/>
                  </a:lnTo>
                  <a:close/>
                  <a:moveTo>
                    <a:pt x="0" y="0"/>
                  </a:moveTo>
                  <a:lnTo>
                    <a:pt x="98854" y="0"/>
                  </a:lnTo>
                  <a:lnTo>
                    <a:pt x="98854" y="98854"/>
                  </a:lnTo>
                  <a:lnTo>
                    <a:pt x="0" y="98854"/>
                  </a:lnTo>
                  <a:close/>
                </a:path>
              </a:pathLst>
            </a:custGeom>
            <a:solidFill>
              <a:srgbClr val="40404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MH_Text_1"/>
            <p:cNvSpPr/>
            <p:nvPr>
              <p:custDataLst>
                <p:tags r:id="rId4"/>
              </p:custDataLst>
            </p:nvPr>
          </p:nvSpPr>
          <p:spPr>
            <a:xfrm>
              <a:off x="2896534" y="2489200"/>
              <a:ext cx="922338" cy="890588"/>
            </a:xfrm>
            <a:prstGeom prst="rect">
              <a:avLst/>
            </a:prstGeom>
            <a:solidFill>
              <a:srgbClr val="002060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60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%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02859" y="3443288"/>
              <a:ext cx="1309688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案例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01609" y="1871664"/>
            <a:ext cx="1308100" cy="2268536"/>
            <a:chOff x="5401609" y="1871664"/>
            <a:chExt cx="1308100" cy="2268536"/>
          </a:xfrm>
        </p:grpSpPr>
        <p:sp>
          <p:nvSpPr>
            <p:cNvPr id="26" name="MH_Other_2"/>
            <p:cNvSpPr/>
            <p:nvPr>
              <p:custDataLst>
                <p:tags r:id="rId6"/>
              </p:custDataLst>
            </p:nvPr>
          </p:nvSpPr>
          <p:spPr>
            <a:xfrm>
              <a:off x="5593698" y="1871664"/>
              <a:ext cx="923925" cy="1508125"/>
            </a:xfrm>
            <a:custGeom>
              <a:avLst/>
              <a:gdLst>
                <a:gd name="connsiteX0" fmla="*/ 823780 w 922634"/>
                <a:gd name="connsiteY0" fmla="*/ 1408671 h 1507525"/>
                <a:gd name="connsiteX1" fmla="*/ 922634 w 922634"/>
                <a:gd name="connsiteY1" fmla="*/ 1408671 h 1507525"/>
                <a:gd name="connsiteX2" fmla="*/ 922634 w 922634"/>
                <a:gd name="connsiteY2" fmla="*/ 1507525 h 1507525"/>
                <a:gd name="connsiteX3" fmla="*/ 823780 w 922634"/>
                <a:gd name="connsiteY3" fmla="*/ 1507525 h 1507525"/>
                <a:gd name="connsiteX4" fmla="*/ 659024 w 922634"/>
                <a:gd name="connsiteY4" fmla="*/ 1408671 h 1507525"/>
                <a:gd name="connsiteX5" fmla="*/ 757878 w 922634"/>
                <a:gd name="connsiteY5" fmla="*/ 1408671 h 1507525"/>
                <a:gd name="connsiteX6" fmla="*/ 757878 w 922634"/>
                <a:gd name="connsiteY6" fmla="*/ 1507525 h 1507525"/>
                <a:gd name="connsiteX7" fmla="*/ 659024 w 922634"/>
                <a:gd name="connsiteY7" fmla="*/ 1507525 h 1507525"/>
                <a:gd name="connsiteX8" fmla="*/ 494268 w 922634"/>
                <a:gd name="connsiteY8" fmla="*/ 1408671 h 1507525"/>
                <a:gd name="connsiteX9" fmla="*/ 593122 w 922634"/>
                <a:gd name="connsiteY9" fmla="*/ 1408671 h 1507525"/>
                <a:gd name="connsiteX10" fmla="*/ 593122 w 922634"/>
                <a:gd name="connsiteY10" fmla="*/ 1507525 h 1507525"/>
                <a:gd name="connsiteX11" fmla="*/ 494268 w 922634"/>
                <a:gd name="connsiteY11" fmla="*/ 1507525 h 1507525"/>
                <a:gd name="connsiteX12" fmla="*/ 329512 w 922634"/>
                <a:gd name="connsiteY12" fmla="*/ 1408671 h 1507525"/>
                <a:gd name="connsiteX13" fmla="*/ 428366 w 922634"/>
                <a:gd name="connsiteY13" fmla="*/ 1408671 h 1507525"/>
                <a:gd name="connsiteX14" fmla="*/ 428366 w 922634"/>
                <a:gd name="connsiteY14" fmla="*/ 1507525 h 1507525"/>
                <a:gd name="connsiteX15" fmla="*/ 329512 w 922634"/>
                <a:gd name="connsiteY15" fmla="*/ 1507525 h 1507525"/>
                <a:gd name="connsiteX16" fmla="*/ 164756 w 922634"/>
                <a:gd name="connsiteY16" fmla="*/ 1408671 h 1507525"/>
                <a:gd name="connsiteX17" fmla="*/ 263610 w 922634"/>
                <a:gd name="connsiteY17" fmla="*/ 1408671 h 1507525"/>
                <a:gd name="connsiteX18" fmla="*/ 263610 w 922634"/>
                <a:gd name="connsiteY18" fmla="*/ 1507525 h 1507525"/>
                <a:gd name="connsiteX19" fmla="*/ 164756 w 922634"/>
                <a:gd name="connsiteY19" fmla="*/ 1507525 h 1507525"/>
                <a:gd name="connsiteX20" fmla="*/ 0 w 922634"/>
                <a:gd name="connsiteY20" fmla="*/ 1408671 h 1507525"/>
                <a:gd name="connsiteX21" fmla="*/ 98854 w 922634"/>
                <a:gd name="connsiteY21" fmla="*/ 1408671 h 1507525"/>
                <a:gd name="connsiteX22" fmla="*/ 98854 w 922634"/>
                <a:gd name="connsiteY22" fmla="*/ 1507525 h 1507525"/>
                <a:gd name="connsiteX23" fmla="*/ 0 w 922634"/>
                <a:gd name="connsiteY23" fmla="*/ 1507525 h 1507525"/>
                <a:gd name="connsiteX24" fmla="*/ 823780 w 922634"/>
                <a:gd name="connsiteY24" fmla="*/ 1252152 h 1507525"/>
                <a:gd name="connsiteX25" fmla="*/ 922634 w 922634"/>
                <a:gd name="connsiteY25" fmla="*/ 1252152 h 1507525"/>
                <a:gd name="connsiteX26" fmla="*/ 922634 w 922634"/>
                <a:gd name="connsiteY26" fmla="*/ 1351006 h 1507525"/>
                <a:gd name="connsiteX27" fmla="*/ 823780 w 922634"/>
                <a:gd name="connsiteY27" fmla="*/ 1351006 h 1507525"/>
                <a:gd name="connsiteX28" fmla="*/ 659024 w 922634"/>
                <a:gd name="connsiteY28" fmla="*/ 1252152 h 1507525"/>
                <a:gd name="connsiteX29" fmla="*/ 757878 w 922634"/>
                <a:gd name="connsiteY29" fmla="*/ 1252152 h 1507525"/>
                <a:gd name="connsiteX30" fmla="*/ 757878 w 922634"/>
                <a:gd name="connsiteY30" fmla="*/ 1351006 h 1507525"/>
                <a:gd name="connsiteX31" fmla="*/ 659024 w 922634"/>
                <a:gd name="connsiteY31" fmla="*/ 1351006 h 1507525"/>
                <a:gd name="connsiteX32" fmla="*/ 494268 w 922634"/>
                <a:gd name="connsiteY32" fmla="*/ 1252152 h 1507525"/>
                <a:gd name="connsiteX33" fmla="*/ 593122 w 922634"/>
                <a:gd name="connsiteY33" fmla="*/ 1252152 h 1507525"/>
                <a:gd name="connsiteX34" fmla="*/ 593122 w 922634"/>
                <a:gd name="connsiteY34" fmla="*/ 1351006 h 1507525"/>
                <a:gd name="connsiteX35" fmla="*/ 494268 w 922634"/>
                <a:gd name="connsiteY35" fmla="*/ 1351006 h 1507525"/>
                <a:gd name="connsiteX36" fmla="*/ 329512 w 922634"/>
                <a:gd name="connsiteY36" fmla="*/ 1252152 h 1507525"/>
                <a:gd name="connsiteX37" fmla="*/ 428366 w 922634"/>
                <a:gd name="connsiteY37" fmla="*/ 1252152 h 1507525"/>
                <a:gd name="connsiteX38" fmla="*/ 428366 w 922634"/>
                <a:gd name="connsiteY38" fmla="*/ 1351006 h 1507525"/>
                <a:gd name="connsiteX39" fmla="*/ 329512 w 922634"/>
                <a:gd name="connsiteY39" fmla="*/ 1351006 h 1507525"/>
                <a:gd name="connsiteX40" fmla="*/ 164756 w 922634"/>
                <a:gd name="connsiteY40" fmla="*/ 1252152 h 1507525"/>
                <a:gd name="connsiteX41" fmla="*/ 263610 w 922634"/>
                <a:gd name="connsiteY41" fmla="*/ 1252152 h 1507525"/>
                <a:gd name="connsiteX42" fmla="*/ 263610 w 922634"/>
                <a:gd name="connsiteY42" fmla="*/ 1351006 h 1507525"/>
                <a:gd name="connsiteX43" fmla="*/ 164756 w 922634"/>
                <a:gd name="connsiteY43" fmla="*/ 1351006 h 1507525"/>
                <a:gd name="connsiteX44" fmla="*/ 0 w 922634"/>
                <a:gd name="connsiteY44" fmla="*/ 1252152 h 1507525"/>
                <a:gd name="connsiteX45" fmla="*/ 98854 w 922634"/>
                <a:gd name="connsiteY45" fmla="*/ 1252152 h 1507525"/>
                <a:gd name="connsiteX46" fmla="*/ 98854 w 922634"/>
                <a:gd name="connsiteY46" fmla="*/ 1351006 h 1507525"/>
                <a:gd name="connsiteX47" fmla="*/ 0 w 922634"/>
                <a:gd name="connsiteY47" fmla="*/ 1351006 h 1507525"/>
                <a:gd name="connsiteX48" fmla="*/ 823780 w 922634"/>
                <a:gd name="connsiteY48" fmla="*/ 1095633 h 1507525"/>
                <a:gd name="connsiteX49" fmla="*/ 922634 w 922634"/>
                <a:gd name="connsiteY49" fmla="*/ 1095633 h 1507525"/>
                <a:gd name="connsiteX50" fmla="*/ 922634 w 922634"/>
                <a:gd name="connsiteY50" fmla="*/ 1194487 h 1507525"/>
                <a:gd name="connsiteX51" fmla="*/ 823780 w 922634"/>
                <a:gd name="connsiteY51" fmla="*/ 1194487 h 1507525"/>
                <a:gd name="connsiteX52" fmla="*/ 659024 w 922634"/>
                <a:gd name="connsiteY52" fmla="*/ 1095633 h 1507525"/>
                <a:gd name="connsiteX53" fmla="*/ 757878 w 922634"/>
                <a:gd name="connsiteY53" fmla="*/ 1095633 h 1507525"/>
                <a:gd name="connsiteX54" fmla="*/ 757878 w 922634"/>
                <a:gd name="connsiteY54" fmla="*/ 1194487 h 1507525"/>
                <a:gd name="connsiteX55" fmla="*/ 659024 w 922634"/>
                <a:gd name="connsiteY55" fmla="*/ 1194487 h 1507525"/>
                <a:gd name="connsiteX56" fmla="*/ 494268 w 922634"/>
                <a:gd name="connsiteY56" fmla="*/ 1095633 h 1507525"/>
                <a:gd name="connsiteX57" fmla="*/ 593122 w 922634"/>
                <a:gd name="connsiteY57" fmla="*/ 1095633 h 1507525"/>
                <a:gd name="connsiteX58" fmla="*/ 593122 w 922634"/>
                <a:gd name="connsiteY58" fmla="*/ 1194487 h 1507525"/>
                <a:gd name="connsiteX59" fmla="*/ 494268 w 922634"/>
                <a:gd name="connsiteY59" fmla="*/ 1194487 h 1507525"/>
                <a:gd name="connsiteX60" fmla="*/ 329512 w 922634"/>
                <a:gd name="connsiteY60" fmla="*/ 1095633 h 1507525"/>
                <a:gd name="connsiteX61" fmla="*/ 428366 w 922634"/>
                <a:gd name="connsiteY61" fmla="*/ 1095633 h 1507525"/>
                <a:gd name="connsiteX62" fmla="*/ 428366 w 922634"/>
                <a:gd name="connsiteY62" fmla="*/ 1194487 h 1507525"/>
                <a:gd name="connsiteX63" fmla="*/ 329512 w 922634"/>
                <a:gd name="connsiteY63" fmla="*/ 1194487 h 1507525"/>
                <a:gd name="connsiteX64" fmla="*/ 164756 w 922634"/>
                <a:gd name="connsiteY64" fmla="*/ 1095633 h 1507525"/>
                <a:gd name="connsiteX65" fmla="*/ 263610 w 922634"/>
                <a:gd name="connsiteY65" fmla="*/ 1095633 h 1507525"/>
                <a:gd name="connsiteX66" fmla="*/ 263610 w 922634"/>
                <a:gd name="connsiteY66" fmla="*/ 1194487 h 1507525"/>
                <a:gd name="connsiteX67" fmla="*/ 164756 w 922634"/>
                <a:gd name="connsiteY67" fmla="*/ 1194487 h 1507525"/>
                <a:gd name="connsiteX68" fmla="*/ 0 w 922634"/>
                <a:gd name="connsiteY68" fmla="*/ 1095633 h 1507525"/>
                <a:gd name="connsiteX69" fmla="*/ 98854 w 922634"/>
                <a:gd name="connsiteY69" fmla="*/ 1095633 h 1507525"/>
                <a:gd name="connsiteX70" fmla="*/ 98854 w 922634"/>
                <a:gd name="connsiteY70" fmla="*/ 1194487 h 1507525"/>
                <a:gd name="connsiteX71" fmla="*/ 0 w 922634"/>
                <a:gd name="connsiteY71" fmla="*/ 1194487 h 1507525"/>
                <a:gd name="connsiteX72" fmla="*/ 823780 w 922634"/>
                <a:gd name="connsiteY72" fmla="*/ 939114 h 1507525"/>
                <a:gd name="connsiteX73" fmla="*/ 922634 w 922634"/>
                <a:gd name="connsiteY73" fmla="*/ 939114 h 1507525"/>
                <a:gd name="connsiteX74" fmla="*/ 922634 w 922634"/>
                <a:gd name="connsiteY74" fmla="*/ 1037968 h 1507525"/>
                <a:gd name="connsiteX75" fmla="*/ 823780 w 922634"/>
                <a:gd name="connsiteY75" fmla="*/ 1037968 h 1507525"/>
                <a:gd name="connsiteX76" fmla="*/ 659024 w 922634"/>
                <a:gd name="connsiteY76" fmla="*/ 939114 h 1507525"/>
                <a:gd name="connsiteX77" fmla="*/ 757878 w 922634"/>
                <a:gd name="connsiteY77" fmla="*/ 939114 h 1507525"/>
                <a:gd name="connsiteX78" fmla="*/ 757878 w 922634"/>
                <a:gd name="connsiteY78" fmla="*/ 1037968 h 1507525"/>
                <a:gd name="connsiteX79" fmla="*/ 659024 w 922634"/>
                <a:gd name="connsiteY79" fmla="*/ 1037968 h 1507525"/>
                <a:gd name="connsiteX80" fmla="*/ 494268 w 922634"/>
                <a:gd name="connsiteY80" fmla="*/ 939114 h 1507525"/>
                <a:gd name="connsiteX81" fmla="*/ 593122 w 922634"/>
                <a:gd name="connsiteY81" fmla="*/ 939114 h 1507525"/>
                <a:gd name="connsiteX82" fmla="*/ 593122 w 922634"/>
                <a:gd name="connsiteY82" fmla="*/ 1037968 h 1507525"/>
                <a:gd name="connsiteX83" fmla="*/ 494268 w 922634"/>
                <a:gd name="connsiteY83" fmla="*/ 1037968 h 1507525"/>
                <a:gd name="connsiteX84" fmla="*/ 329512 w 922634"/>
                <a:gd name="connsiteY84" fmla="*/ 939114 h 1507525"/>
                <a:gd name="connsiteX85" fmla="*/ 428366 w 922634"/>
                <a:gd name="connsiteY85" fmla="*/ 939114 h 1507525"/>
                <a:gd name="connsiteX86" fmla="*/ 428366 w 922634"/>
                <a:gd name="connsiteY86" fmla="*/ 1037968 h 1507525"/>
                <a:gd name="connsiteX87" fmla="*/ 329512 w 922634"/>
                <a:gd name="connsiteY87" fmla="*/ 1037968 h 1507525"/>
                <a:gd name="connsiteX88" fmla="*/ 164756 w 922634"/>
                <a:gd name="connsiteY88" fmla="*/ 939114 h 1507525"/>
                <a:gd name="connsiteX89" fmla="*/ 263610 w 922634"/>
                <a:gd name="connsiteY89" fmla="*/ 939114 h 1507525"/>
                <a:gd name="connsiteX90" fmla="*/ 263610 w 922634"/>
                <a:gd name="connsiteY90" fmla="*/ 1037968 h 1507525"/>
                <a:gd name="connsiteX91" fmla="*/ 164756 w 922634"/>
                <a:gd name="connsiteY91" fmla="*/ 1037968 h 1507525"/>
                <a:gd name="connsiteX92" fmla="*/ 0 w 922634"/>
                <a:gd name="connsiteY92" fmla="*/ 939114 h 1507525"/>
                <a:gd name="connsiteX93" fmla="*/ 98854 w 922634"/>
                <a:gd name="connsiteY93" fmla="*/ 939114 h 1507525"/>
                <a:gd name="connsiteX94" fmla="*/ 98854 w 922634"/>
                <a:gd name="connsiteY94" fmla="*/ 1037968 h 1507525"/>
                <a:gd name="connsiteX95" fmla="*/ 0 w 922634"/>
                <a:gd name="connsiteY95" fmla="*/ 1037968 h 1507525"/>
                <a:gd name="connsiteX96" fmla="*/ 823780 w 922634"/>
                <a:gd name="connsiteY96" fmla="*/ 782595 h 1507525"/>
                <a:gd name="connsiteX97" fmla="*/ 922634 w 922634"/>
                <a:gd name="connsiteY97" fmla="*/ 782595 h 1507525"/>
                <a:gd name="connsiteX98" fmla="*/ 922634 w 922634"/>
                <a:gd name="connsiteY98" fmla="*/ 881449 h 1507525"/>
                <a:gd name="connsiteX99" fmla="*/ 823780 w 922634"/>
                <a:gd name="connsiteY99" fmla="*/ 881449 h 1507525"/>
                <a:gd name="connsiteX100" fmla="*/ 659024 w 922634"/>
                <a:gd name="connsiteY100" fmla="*/ 782595 h 1507525"/>
                <a:gd name="connsiteX101" fmla="*/ 757878 w 922634"/>
                <a:gd name="connsiteY101" fmla="*/ 782595 h 1507525"/>
                <a:gd name="connsiteX102" fmla="*/ 757878 w 922634"/>
                <a:gd name="connsiteY102" fmla="*/ 881449 h 1507525"/>
                <a:gd name="connsiteX103" fmla="*/ 659024 w 922634"/>
                <a:gd name="connsiteY103" fmla="*/ 881449 h 1507525"/>
                <a:gd name="connsiteX104" fmla="*/ 494268 w 922634"/>
                <a:gd name="connsiteY104" fmla="*/ 782595 h 1507525"/>
                <a:gd name="connsiteX105" fmla="*/ 593122 w 922634"/>
                <a:gd name="connsiteY105" fmla="*/ 782595 h 1507525"/>
                <a:gd name="connsiteX106" fmla="*/ 593122 w 922634"/>
                <a:gd name="connsiteY106" fmla="*/ 881449 h 1507525"/>
                <a:gd name="connsiteX107" fmla="*/ 494268 w 922634"/>
                <a:gd name="connsiteY107" fmla="*/ 881449 h 1507525"/>
                <a:gd name="connsiteX108" fmla="*/ 329512 w 922634"/>
                <a:gd name="connsiteY108" fmla="*/ 782595 h 1507525"/>
                <a:gd name="connsiteX109" fmla="*/ 428366 w 922634"/>
                <a:gd name="connsiteY109" fmla="*/ 782595 h 1507525"/>
                <a:gd name="connsiteX110" fmla="*/ 428366 w 922634"/>
                <a:gd name="connsiteY110" fmla="*/ 881449 h 1507525"/>
                <a:gd name="connsiteX111" fmla="*/ 329512 w 922634"/>
                <a:gd name="connsiteY111" fmla="*/ 881449 h 1507525"/>
                <a:gd name="connsiteX112" fmla="*/ 164756 w 922634"/>
                <a:gd name="connsiteY112" fmla="*/ 782595 h 1507525"/>
                <a:gd name="connsiteX113" fmla="*/ 263610 w 922634"/>
                <a:gd name="connsiteY113" fmla="*/ 782595 h 1507525"/>
                <a:gd name="connsiteX114" fmla="*/ 263610 w 922634"/>
                <a:gd name="connsiteY114" fmla="*/ 881449 h 1507525"/>
                <a:gd name="connsiteX115" fmla="*/ 164756 w 922634"/>
                <a:gd name="connsiteY115" fmla="*/ 881449 h 1507525"/>
                <a:gd name="connsiteX116" fmla="*/ 0 w 922634"/>
                <a:gd name="connsiteY116" fmla="*/ 782595 h 1507525"/>
                <a:gd name="connsiteX117" fmla="*/ 98854 w 922634"/>
                <a:gd name="connsiteY117" fmla="*/ 782595 h 1507525"/>
                <a:gd name="connsiteX118" fmla="*/ 98854 w 922634"/>
                <a:gd name="connsiteY118" fmla="*/ 881449 h 1507525"/>
                <a:gd name="connsiteX119" fmla="*/ 0 w 922634"/>
                <a:gd name="connsiteY119" fmla="*/ 881449 h 1507525"/>
                <a:gd name="connsiteX120" fmla="*/ 823780 w 922634"/>
                <a:gd name="connsiteY120" fmla="*/ 626076 h 1507525"/>
                <a:gd name="connsiteX121" fmla="*/ 922634 w 922634"/>
                <a:gd name="connsiteY121" fmla="*/ 626076 h 1507525"/>
                <a:gd name="connsiteX122" fmla="*/ 922634 w 922634"/>
                <a:gd name="connsiteY122" fmla="*/ 724930 h 1507525"/>
                <a:gd name="connsiteX123" fmla="*/ 823780 w 922634"/>
                <a:gd name="connsiteY123" fmla="*/ 724930 h 1507525"/>
                <a:gd name="connsiteX124" fmla="*/ 659024 w 922634"/>
                <a:gd name="connsiteY124" fmla="*/ 626076 h 1507525"/>
                <a:gd name="connsiteX125" fmla="*/ 757878 w 922634"/>
                <a:gd name="connsiteY125" fmla="*/ 626076 h 1507525"/>
                <a:gd name="connsiteX126" fmla="*/ 757878 w 922634"/>
                <a:gd name="connsiteY126" fmla="*/ 724930 h 1507525"/>
                <a:gd name="connsiteX127" fmla="*/ 659024 w 922634"/>
                <a:gd name="connsiteY127" fmla="*/ 724930 h 1507525"/>
                <a:gd name="connsiteX128" fmla="*/ 494268 w 922634"/>
                <a:gd name="connsiteY128" fmla="*/ 626076 h 1507525"/>
                <a:gd name="connsiteX129" fmla="*/ 593122 w 922634"/>
                <a:gd name="connsiteY129" fmla="*/ 626076 h 1507525"/>
                <a:gd name="connsiteX130" fmla="*/ 593122 w 922634"/>
                <a:gd name="connsiteY130" fmla="*/ 724930 h 1507525"/>
                <a:gd name="connsiteX131" fmla="*/ 494268 w 922634"/>
                <a:gd name="connsiteY131" fmla="*/ 724930 h 1507525"/>
                <a:gd name="connsiteX132" fmla="*/ 329512 w 922634"/>
                <a:gd name="connsiteY132" fmla="*/ 626076 h 1507525"/>
                <a:gd name="connsiteX133" fmla="*/ 428366 w 922634"/>
                <a:gd name="connsiteY133" fmla="*/ 626076 h 1507525"/>
                <a:gd name="connsiteX134" fmla="*/ 428366 w 922634"/>
                <a:gd name="connsiteY134" fmla="*/ 724930 h 1507525"/>
                <a:gd name="connsiteX135" fmla="*/ 329512 w 922634"/>
                <a:gd name="connsiteY135" fmla="*/ 724930 h 1507525"/>
                <a:gd name="connsiteX136" fmla="*/ 164756 w 922634"/>
                <a:gd name="connsiteY136" fmla="*/ 626076 h 1507525"/>
                <a:gd name="connsiteX137" fmla="*/ 263610 w 922634"/>
                <a:gd name="connsiteY137" fmla="*/ 626076 h 1507525"/>
                <a:gd name="connsiteX138" fmla="*/ 263610 w 922634"/>
                <a:gd name="connsiteY138" fmla="*/ 724930 h 1507525"/>
                <a:gd name="connsiteX139" fmla="*/ 164756 w 922634"/>
                <a:gd name="connsiteY139" fmla="*/ 724930 h 1507525"/>
                <a:gd name="connsiteX140" fmla="*/ 0 w 922634"/>
                <a:gd name="connsiteY140" fmla="*/ 626076 h 1507525"/>
                <a:gd name="connsiteX141" fmla="*/ 98854 w 922634"/>
                <a:gd name="connsiteY141" fmla="*/ 626076 h 1507525"/>
                <a:gd name="connsiteX142" fmla="*/ 98854 w 922634"/>
                <a:gd name="connsiteY142" fmla="*/ 724930 h 1507525"/>
                <a:gd name="connsiteX143" fmla="*/ 0 w 922634"/>
                <a:gd name="connsiteY143" fmla="*/ 724930 h 1507525"/>
                <a:gd name="connsiteX144" fmla="*/ 823780 w 922634"/>
                <a:gd name="connsiteY144" fmla="*/ 469557 h 1507525"/>
                <a:gd name="connsiteX145" fmla="*/ 922634 w 922634"/>
                <a:gd name="connsiteY145" fmla="*/ 469557 h 1507525"/>
                <a:gd name="connsiteX146" fmla="*/ 922634 w 922634"/>
                <a:gd name="connsiteY146" fmla="*/ 568411 h 1507525"/>
                <a:gd name="connsiteX147" fmla="*/ 823780 w 922634"/>
                <a:gd name="connsiteY147" fmla="*/ 568411 h 1507525"/>
                <a:gd name="connsiteX148" fmla="*/ 659024 w 922634"/>
                <a:gd name="connsiteY148" fmla="*/ 469557 h 1507525"/>
                <a:gd name="connsiteX149" fmla="*/ 757878 w 922634"/>
                <a:gd name="connsiteY149" fmla="*/ 469557 h 1507525"/>
                <a:gd name="connsiteX150" fmla="*/ 757878 w 922634"/>
                <a:gd name="connsiteY150" fmla="*/ 568411 h 1507525"/>
                <a:gd name="connsiteX151" fmla="*/ 659024 w 922634"/>
                <a:gd name="connsiteY151" fmla="*/ 568411 h 1507525"/>
                <a:gd name="connsiteX152" fmla="*/ 494268 w 922634"/>
                <a:gd name="connsiteY152" fmla="*/ 469557 h 1507525"/>
                <a:gd name="connsiteX153" fmla="*/ 593122 w 922634"/>
                <a:gd name="connsiteY153" fmla="*/ 469557 h 1507525"/>
                <a:gd name="connsiteX154" fmla="*/ 593122 w 922634"/>
                <a:gd name="connsiteY154" fmla="*/ 568411 h 1507525"/>
                <a:gd name="connsiteX155" fmla="*/ 494268 w 922634"/>
                <a:gd name="connsiteY155" fmla="*/ 568411 h 1507525"/>
                <a:gd name="connsiteX156" fmla="*/ 329512 w 922634"/>
                <a:gd name="connsiteY156" fmla="*/ 469557 h 1507525"/>
                <a:gd name="connsiteX157" fmla="*/ 428366 w 922634"/>
                <a:gd name="connsiteY157" fmla="*/ 469557 h 1507525"/>
                <a:gd name="connsiteX158" fmla="*/ 428366 w 922634"/>
                <a:gd name="connsiteY158" fmla="*/ 568411 h 1507525"/>
                <a:gd name="connsiteX159" fmla="*/ 329512 w 922634"/>
                <a:gd name="connsiteY159" fmla="*/ 568411 h 1507525"/>
                <a:gd name="connsiteX160" fmla="*/ 164756 w 922634"/>
                <a:gd name="connsiteY160" fmla="*/ 469557 h 1507525"/>
                <a:gd name="connsiteX161" fmla="*/ 263610 w 922634"/>
                <a:gd name="connsiteY161" fmla="*/ 469557 h 1507525"/>
                <a:gd name="connsiteX162" fmla="*/ 263610 w 922634"/>
                <a:gd name="connsiteY162" fmla="*/ 568411 h 1507525"/>
                <a:gd name="connsiteX163" fmla="*/ 164756 w 922634"/>
                <a:gd name="connsiteY163" fmla="*/ 568411 h 1507525"/>
                <a:gd name="connsiteX164" fmla="*/ 0 w 922634"/>
                <a:gd name="connsiteY164" fmla="*/ 469557 h 1507525"/>
                <a:gd name="connsiteX165" fmla="*/ 98854 w 922634"/>
                <a:gd name="connsiteY165" fmla="*/ 469557 h 1507525"/>
                <a:gd name="connsiteX166" fmla="*/ 98854 w 922634"/>
                <a:gd name="connsiteY166" fmla="*/ 568411 h 1507525"/>
                <a:gd name="connsiteX167" fmla="*/ 0 w 922634"/>
                <a:gd name="connsiteY167" fmla="*/ 568411 h 1507525"/>
                <a:gd name="connsiteX168" fmla="*/ 823780 w 922634"/>
                <a:gd name="connsiteY168" fmla="*/ 313038 h 1507525"/>
                <a:gd name="connsiteX169" fmla="*/ 922634 w 922634"/>
                <a:gd name="connsiteY169" fmla="*/ 313038 h 1507525"/>
                <a:gd name="connsiteX170" fmla="*/ 922634 w 922634"/>
                <a:gd name="connsiteY170" fmla="*/ 411892 h 1507525"/>
                <a:gd name="connsiteX171" fmla="*/ 823780 w 922634"/>
                <a:gd name="connsiteY171" fmla="*/ 411892 h 1507525"/>
                <a:gd name="connsiteX172" fmla="*/ 659024 w 922634"/>
                <a:gd name="connsiteY172" fmla="*/ 313038 h 1507525"/>
                <a:gd name="connsiteX173" fmla="*/ 757878 w 922634"/>
                <a:gd name="connsiteY173" fmla="*/ 313038 h 1507525"/>
                <a:gd name="connsiteX174" fmla="*/ 757878 w 922634"/>
                <a:gd name="connsiteY174" fmla="*/ 411892 h 1507525"/>
                <a:gd name="connsiteX175" fmla="*/ 659024 w 922634"/>
                <a:gd name="connsiteY175" fmla="*/ 411892 h 1507525"/>
                <a:gd name="connsiteX176" fmla="*/ 494268 w 922634"/>
                <a:gd name="connsiteY176" fmla="*/ 313038 h 1507525"/>
                <a:gd name="connsiteX177" fmla="*/ 593122 w 922634"/>
                <a:gd name="connsiteY177" fmla="*/ 313038 h 1507525"/>
                <a:gd name="connsiteX178" fmla="*/ 593122 w 922634"/>
                <a:gd name="connsiteY178" fmla="*/ 411892 h 1507525"/>
                <a:gd name="connsiteX179" fmla="*/ 494268 w 922634"/>
                <a:gd name="connsiteY179" fmla="*/ 411892 h 1507525"/>
                <a:gd name="connsiteX180" fmla="*/ 329512 w 922634"/>
                <a:gd name="connsiteY180" fmla="*/ 313038 h 1507525"/>
                <a:gd name="connsiteX181" fmla="*/ 428366 w 922634"/>
                <a:gd name="connsiteY181" fmla="*/ 313038 h 1507525"/>
                <a:gd name="connsiteX182" fmla="*/ 428366 w 922634"/>
                <a:gd name="connsiteY182" fmla="*/ 411892 h 1507525"/>
                <a:gd name="connsiteX183" fmla="*/ 329512 w 922634"/>
                <a:gd name="connsiteY183" fmla="*/ 411892 h 1507525"/>
                <a:gd name="connsiteX184" fmla="*/ 164756 w 922634"/>
                <a:gd name="connsiteY184" fmla="*/ 313038 h 1507525"/>
                <a:gd name="connsiteX185" fmla="*/ 263610 w 922634"/>
                <a:gd name="connsiteY185" fmla="*/ 313038 h 1507525"/>
                <a:gd name="connsiteX186" fmla="*/ 263610 w 922634"/>
                <a:gd name="connsiteY186" fmla="*/ 411892 h 1507525"/>
                <a:gd name="connsiteX187" fmla="*/ 164756 w 922634"/>
                <a:gd name="connsiteY187" fmla="*/ 411892 h 1507525"/>
                <a:gd name="connsiteX188" fmla="*/ 0 w 922634"/>
                <a:gd name="connsiteY188" fmla="*/ 313038 h 1507525"/>
                <a:gd name="connsiteX189" fmla="*/ 98854 w 922634"/>
                <a:gd name="connsiteY189" fmla="*/ 313038 h 1507525"/>
                <a:gd name="connsiteX190" fmla="*/ 98854 w 922634"/>
                <a:gd name="connsiteY190" fmla="*/ 411892 h 1507525"/>
                <a:gd name="connsiteX191" fmla="*/ 0 w 922634"/>
                <a:gd name="connsiteY191" fmla="*/ 411892 h 1507525"/>
                <a:gd name="connsiteX192" fmla="*/ 823780 w 922634"/>
                <a:gd name="connsiteY192" fmla="*/ 156519 h 1507525"/>
                <a:gd name="connsiteX193" fmla="*/ 922634 w 922634"/>
                <a:gd name="connsiteY193" fmla="*/ 156519 h 1507525"/>
                <a:gd name="connsiteX194" fmla="*/ 922634 w 922634"/>
                <a:gd name="connsiteY194" fmla="*/ 255373 h 1507525"/>
                <a:gd name="connsiteX195" fmla="*/ 823780 w 922634"/>
                <a:gd name="connsiteY195" fmla="*/ 255373 h 1507525"/>
                <a:gd name="connsiteX196" fmla="*/ 659024 w 922634"/>
                <a:gd name="connsiteY196" fmla="*/ 156519 h 1507525"/>
                <a:gd name="connsiteX197" fmla="*/ 757878 w 922634"/>
                <a:gd name="connsiteY197" fmla="*/ 156519 h 1507525"/>
                <a:gd name="connsiteX198" fmla="*/ 757878 w 922634"/>
                <a:gd name="connsiteY198" fmla="*/ 255373 h 1507525"/>
                <a:gd name="connsiteX199" fmla="*/ 659024 w 922634"/>
                <a:gd name="connsiteY199" fmla="*/ 255373 h 1507525"/>
                <a:gd name="connsiteX200" fmla="*/ 494268 w 922634"/>
                <a:gd name="connsiteY200" fmla="*/ 156519 h 1507525"/>
                <a:gd name="connsiteX201" fmla="*/ 593122 w 922634"/>
                <a:gd name="connsiteY201" fmla="*/ 156519 h 1507525"/>
                <a:gd name="connsiteX202" fmla="*/ 593122 w 922634"/>
                <a:gd name="connsiteY202" fmla="*/ 255373 h 1507525"/>
                <a:gd name="connsiteX203" fmla="*/ 494268 w 922634"/>
                <a:gd name="connsiteY203" fmla="*/ 255373 h 1507525"/>
                <a:gd name="connsiteX204" fmla="*/ 329512 w 922634"/>
                <a:gd name="connsiteY204" fmla="*/ 156519 h 1507525"/>
                <a:gd name="connsiteX205" fmla="*/ 428366 w 922634"/>
                <a:gd name="connsiteY205" fmla="*/ 156519 h 1507525"/>
                <a:gd name="connsiteX206" fmla="*/ 428366 w 922634"/>
                <a:gd name="connsiteY206" fmla="*/ 255373 h 1507525"/>
                <a:gd name="connsiteX207" fmla="*/ 329512 w 922634"/>
                <a:gd name="connsiteY207" fmla="*/ 255373 h 1507525"/>
                <a:gd name="connsiteX208" fmla="*/ 164756 w 922634"/>
                <a:gd name="connsiteY208" fmla="*/ 156519 h 1507525"/>
                <a:gd name="connsiteX209" fmla="*/ 263610 w 922634"/>
                <a:gd name="connsiteY209" fmla="*/ 156519 h 1507525"/>
                <a:gd name="connsiteX210" fmla="*/ 263610 w 922634"/>
                <a:gd name="connsiteY210" fmla="*/ 255373 h 1507525"/>
                <a:gd name="connsiteX211" fmla="*/ 164756 w 922634"/>
                <a:gd name="connsiteY211" fmla="*/ 255373 h 1507525"/>
                <a:gd name="connsiteX212" fmla="*/ 0 w 922634"/>
                <a:gd name="connsiteY212" fmla="*/ 156519 h 1507525"/>
                <a:gd name="connsiteX213" fmla="*/ 98854 w 922634"/>
                <a:gd name="connsiteY213" fmla="*/ 156519 h 1507525"/>
                <a:gd name="connsiteX214" fmla="*/ 98854 w 922634"/>
                <a:gd name="connsiteY214" fmla="*/ 255373 h 1507525"/>
                <a:gd name="connsiteX215" fmla="*/ 0 w 922634"/>
                <a:gd name="connsiteY215" fmla="*/ 255373 h 1507525"/>
                <a:gd name="connsiteX216" fmla="*/ 823780 w 922634"/>
                <a:gd name="connsiteY216" fmla="*/ 0 h 1507525"/>
                <a:gd name="connsiteX217" fmla="*/ 922634 w 922634"/>
                <a:gd name="connsiteY217" fmla="*/ 0 h 1507525"/>
                <a:gd name="connsiteX218" fmla="*/ 922634 w 922634"/>
                <a:gd name="connsiteY218" fmla="*/ 98854 h 1507525"/>
                <a:gd name="connsiteX219" fmla="*/ 823780 w 922634"/>
                <a:gd name="connsiteY219" fmla="*/ 98854 h 1507525"/>
                <a:gd name="connsiteX220" fmla="*/ 659024 w 922634"/>
                <a:gd name="connsiteY220" fmla="*/ 0 h 1507525"/>
                <a:gd name="connsiteX221" fmla="*/ 757878 w 922634"/>
                <a:gd name="connsiteY221" fmla="*/ 0 h 1507525"/>
                <a:gd name="connsiteX222" fmla="*/ 757878 w 922634"/>
                <a:gd name="connsiteY222" fmla="*/ 98854 h 1507525"/>
                <a:gd name="connsiteX223" fmla="*/ 659024 w 922634"/>
                <a:gd name="connsiteY223" fmla="*/ 98854 h 1507525"/>
                <a:gd name="connsiteX224" fmla="*/ 494268 w 922634"/>
                <a:gd name="connsiteY224" fmla="*/ 0 h 1507525"/>
                <a:gd name="connsiteX225" fmla="*/ 593122 w 922634"/>
                <a:gd name="connsiteY225" fmla="*/ 0 h 1507525"/>
                <a:gd name="connsiteX226" fmla="*/ 593122 w 922634"/>
                <a:gd name="connsiteY226" fmla="*/ 98854 h 1507525"/>
                <a:gd name="connsiteX227" fmla="*/ 494268 w 922634"/>
                <a:gd name="connsiteY227" fmla="*/ 98854 h 1507525"/>
                <a:gd name="connsiteX228" fmla="*/ 329512 w 922634"/>
                <a:gd name="connsiteY228" fmla="*/ 0 h 1507525"/>
                <a:gd name="connsiteX229" fmla="*/ 428366 w 922634"/>
                <a:gd name="connsiteY229" fmla="*/ 0 h 1507525"/>
                <a:gd name="connsiteX230" fmla="*/ 428366 w 922634"/>
                <a:gd name="connsiteY230" fmla="*/ 98854 h 1507525"/>
                <a:gd name="connsiteX231" fmla="*/ 329512 w 922634"/>
                <a:gd name="connsiteY231" fmla="*/ 98854 h 1507525"/>
                <a:gd name="connsiteX232" fmla="*/ 164756 w 922634"/>
                <a:gd name="connsiteY232" fmla="*/ 0 h 1507525"/>
                <a:gd name="connsiteX233" fmla="*/ 263610 w 922634"/>
                <a:gd name="connsiteY233" fmla="*/ 0 h 1507525"/>
                <a:gd name="connsiteX234" fmla="*/ 263610 w 922634"/>
                <a:gd name="connsiteY234" fmla="*/ 98854 h 1507525"/>
                <a:gd name="connsiteX235" fmla="*/ 164756 w 922634"/>
                <a:gd name="connsiteY235" fmla="*/ 98854 h 1507525"/>
                <a:gd name="connsiteX236" fmla="*/ 0 w 922634"/>
                <a:gd name="connsiteY236" fmla="*/ 0 h 1507525"/>
                <a:gd name="connsiteX237" fmla="*/ 98854 w 922634"/>
                <a:gd name="connsiteY237" fmla="*/ 0 h 1507525"/>
                <a:gd name="connsiteX238" fmla="*/ 98854 w 922634"/>
                <a:gd name="connsiteY238" fmla="*/ 98854 h 1507525"/>
                <a:gd name="connsiteX239" fmla="*/ 0 w 922634"/>
                <a:gd name="connsiteY239" fmla="*/ 98854 h 150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922634" h="1507525">
                  <a:moveTo>
                    <a:pt x="823780" y="1408671"/>
                  </a:moveTo>
                  <a:lnTo>
                    <a:pt x="922634" y="1408671"/>
                  </a:lnTo>
                  <a:lnTo>
                    <a:pt x="922634" y="1507525"/>
                  </a:lnTo>
                  <a:lnTo>
                    <a:pt x="823780" y="1507525"/>
                  </a:lnTo>
                  <a:close/>
                  <a:moveTo>
                    <a:pt x="659024" y="1408671"/>
                  </a:moveTo>
                  <a:lnTo>
                    <a:pt x="757878" y="1408671"/>
                  </a:lnTo>
                  <a:lnTo>
                    <a:pt x="757878" y="1507525"/>
                  </a:lnTo>
                  <a:lnTo>
                    <a:pt x="659024" y="1507525"/>
                  </a:lnTo>
                  <a:close/>
                  <a:moveTo>
                    <a:pt x="494268" y="1408671"/>
                  </a:moveTo>
                  <a:lnTo>
                    <a:pt x="593122" y="1408671"/>
                  </a:lnTo>
                  <a:lnTo>
                    <a:pt x="593122" y="1507525"/>
                  </a:lnTo>
                  <a:lnTo>
                    <a:pt x="494268" y="1507525"/>
                  </a:lnTo>
                  <a:close/>
                  <a:moveTo>
                    <a:pt x="329512" y="1408671"/>
                  </a:moveTo>
                  <a:lnTo>
                    <a:pt x="428366" y="1408671"/>
                  </a:lnTo>
                  <a:lnTo>
                    <a:pt x="428366" y="1507525"/>
                  </a:lnTo>
                  <a:lnTo>
                    <a:pt x="329512" y="1507525"/>
                  </a:lnTo>
                  <a:close/>
                  <a:moveTo>
                    <a:pt x="164756" y="1408671"/>
                  </a:moveTo>
                  <a:lnTo>
                    <a:pt x="263610" y="1408671"/>
                  </a:lnTo>
                  <a:lnTo>
                    <a:pt x="263610" y="1507525"/>
                  </a:lnTo>
                  <a:lnTo>
                    <a:pt x="164756" y="1507525"/>
                  </a:lnTo>
                  <a:close/>
                  <a:moveTo>
                    <a:pt x="0" y="1408671"/>
                  </a:moveTo>
                  <a:lnTo>
                    <a:pt x="98854" y="1408671"/>
                  </a:lnTo>
                  <a:lnTo>
                    <a:pt x="98854" y="1507525"/>
                  </a:lnTo>
                  <a:lnTo>
                    <a:pt x="0" y="1507525"/>
                  </a:lnTo>
                  <a:close/>
                  <a:moveTo>
                    <a:pt x="823780" y="1252152"/>
                  </a:moveTo>
                  <a:lnTo>
                    <a:pt x="922634" y="1252152"/>
                  </a:lnTo>
                  <a:lnTo>
                    <a:pt x="922634" y="1351006"/>
                  </a:lnTo>
                  <a:lnTo>
                    <a:pt x="823780" y="1351006"/>
                  </a:lnTo>
                  <a:close/>
                  <a:moveTo>
                    <a:pt x="659024" y="1252152"/>
                  </a:moveTo>
                  <a:lnTo>
                    <a:pt x="757878" y="1252152"/>
                  </a:lnTo>
                  <a:lnTo>
                    <a:pt x="757878" y="1351006"/>
                  </a:lnTo>
                  <a:lnTo>
                    <a:pt x="659024" y="1351006"/>
                  </a:lnTo>
                  <a:close/>
                  <a:moveTo>
                    <a:pt x="494268" y="1252152"/>
                  </a:moveTo>
                  <a:lnTo>
                    <a:pt x="593122" y="1252152"/>
                  </a:lnTo>
                  <a:lnTo>
                    <a:pt x="593122" y="1351006"/>
                  </a:lnTo>
                  <a:lnTo>
                    <a:pt x="494268" y="1351006"/>
                  </a:lnTo>
                  <a:close/>
                  <a:moveTo>
                    <a:pt x="329512" y="1252152"/>
                  </a:moveTo>
                  <a:lnTo>
                    <a:pt x="428366" y="1252152"/>
                  </a:lnTo>
                  <a:lnTo>
                    <a:pt x="428366" y="1351006"/>
                  </a:lnTo>
                  <a:lnTo>
                    <a:pt x="329512" y="1351006"/>
                  </a:lnTo>
                  <a:close/>
                  <a:moveTo>
                    <a:pt x="164756" y="1252152"/>
                  </a:moveTo>
                  <a:lnTo>
                    <a:pt x="263610" y="1252152"/>
                  </a:lnTo>
                  <a:lnTo>
                    <a:pt x="263610" y="1351006"/>
                  </a:lnTo>
                  <a:lnTo>
                    <a:pt x="164756" y="1351006"/>
                  </a:lnTo>
                  <a:close/>
                  <a:moveTo>
                    <a:pt x="0" y="1252152"/>
                  </a:moveTo>
                  <a:lnTo>
                    <a:pt x="98854" y="1252152"/>
                  </a:lnTo>
                  <a:lnTo>
                    <a:pt x="98854" y="1351006"/>
                  </a:lnTo>
                  <a:lnTo>
                    <a:pt x="0" y="1351006"/>
                  </a:lnTo>
                  <a:close/>
                  <a:moveTo>
                    <a:pt x="823780" y="1095633"/>
                  </a:moveTo>
                  <a:lnTo>
                    <a:pt x="922634" y="1095633"/>
                  </a:lnTo>
                  <a:lnTo>
                    <a:pt x="922634" y="1194487"/>
                  </a:lnTo>
                  <a:lnTo>
                    <a:pt x="823780" y="1194487"/>
                  </a:lnTo>
                  <a:close/>
                  <a:moveTo>
                    <a:pt x="659024" y="1095633"/>
                  </a:moveTo>
                  <a:lnTo>
                    <a:pt x="757878" y="1095633"/>
                  </a:lnTo>
                  <a:lnTo>
                    <a:pt x="757878" y="1194487"/>
                  </a:lnTo>
                  <a:lnTo>
                    <a:pt x="659024" y="1194487"/>
                  </a:lnTo>
                  <a:close/>
                  <a:moveTo>
                    <a:pt x="494268" y="1095633"/>
                  </a:moveTo>
                  <a:lnTo>
                    <a:pt x="593122" y="1095633"/>
                  </a:lnTo>
                  <a:lnTo>
                    <a:pt x="593122" y="1194487"/>
                  </a:lnTo>
                  <a:lnTo>
                    <a:pt x="494268" y="1194487"/>
                  </a:lnTo>
                  <a:close/>
                  <a:moveTo>
                    <a:pt x="329512" y="1095633"/>
                  </a:moveTo>
                  <a:lnTo>
                    <a:pt x="428366" y="1095633"/>
                  </a:lnTo>
                  <a:lnTo>
                    <a:pt x="428366" y="1194487"/>
                  </a:lnTo>
                  <a:lnTo>
                    <a:pt x="329512" y="1194487"/>
                  </a:lnTo>
                  <a:close/>
                  <a:moveTo>
                    <a:pt x="164756" y="1095633"/>
                  </a:moveTo>
                  <a:lnTo>
                    <a:pt x="263610" y="1095633"/>
                  </a:lnTo>
                  <a:lnTo>
                    <a:pt x="263610" y="1194487"/>
                  </a:lnTo>
                  <a:lnTo>
                    <a:pt x="164756" y="1194487"/>
                  </a:lnTo>
                  <a:close/>
                  <a:moveTo>
                    <a:pt x="0" y="1095633"/>
                  </a:moveTo>
                  <a:lnTo>
                    <a:pt x="98854" y="1095633"/>
                  </a:lnTo>
                  <a:lnTo>
                    <a:pt x="98854" y="1194487"/>
                  </a:lnTo>
                  <a:lnTo>
                    <a:pt x="0" y="1194487"/>
                  </a:lnTo>
                  <a:close/>
                  <a:moveTo>
                    <a:pt x="823780" y="939114"/>
                  </a:moveTo>
                  <a:lnTo>
                    <a:pt x="922634" y="939114"/>
                  </a:lnTo>
                  <a:lnTo>
                    <a:pt x="922634" y="1037968"/>
                  </a:lnTo>
                  <a:lnTo>
                    <a:pt x="823780" y="1037968"/>
                  </a:lnTo>
                  <a:close/>
                  <a:moveTo>
                    <a:pt x="659024" y="939114"/>
                  </a:moveTo>
                  <a:lnTo>
                    <a:pt x="757878" y="939114"/>
                  </a:lnTo>
                  <a:lnTo>
                    <a:pt x="757878" y="1037968"/>
                  </a:lnTo>
                  <a:lnTo>
                    <a:pt x="659024" y="1037968"/>
                  </a:lnTo>
                  <a:close/>
                  <a:moveTo>
                    <a:pt x="494268" y="939114"/>
                  </a:moveTo>
                  <a:lnTo>
                    <a:pt x="593122" y="939114"/>
                  </a:lnTo>
                  <a:lnTo>
                    <a:pt x="593122" y="1037968"/>
                  </a:lnTo>
                  <a:lnTo>
                    <a:pt x="494268" y="1037968"/>
                  </a:lnTo>
                  <a:close/>
                  <a:moveTo>
                    <a:pt x="329512" y="939114"/>
                  </a:moveTo>
                  <a:lnTo>
                    <a:pt x="428366" y="939114"/>
                  </a:lnTo>
                  <a:lnTo>
                    <a:pt x="428366" y="1037968"/>
                  </a:lnTo>
                  <a:lnTo>
                    <a:pt x="329512" y="1037968"/>
                  </a:lnTo>
                  <a:close/>
                  <a:moveTo>
                    <a:pt x="164756" y="939114"/>
                  </a:moveTo>
                  <a:lnTo>
                    <a:pt x="263610" y="939114"/>
                  </a:lnTo>
                  <a:lnTo>
                    <a:pt x="263610" y="1037968"/>
                  </a:lnTo>
                  <a:lnTo>
                    <a:pt x="164756" y="1037968"/>
                  </a:lnTo>
                  <a:close/>
                  <a:moveTo>
                    <a:pt x="0" y="939114"/>
                  </a:moveTo>
                  <a:lnTo>
                    <a:pt x="98854" y="939114"/>
                  </a:lnTo>
                  <a:lnTo>
                    <a:pt x="98854" y="1037968"/>
                  </a:lnTo>
                  <a:lnTo>
                    <a:pt x="0" y="1037968"/>
                  </a:lnTo>
                  <a:close/>
                  <a:moveTo>
                    <a:pt x="823780" y="782595"/>
                  </a:moveTo>
                  <a:lnTo>
                    <a:pt x="922634" y="782595"/>
                  </a:lnTo>
                  <a:lnTo>
                    <a:pt x="922634" y="881449"/>
                  </a:lnTo>
                  <a:lnTo>
                    <a:pt x="823780" y="881449"/>
                  </a:lnTo>
                  <a:close/>
                  <a:moveTo>
                    <a:pt x="659024" y="782595"/>
                  </a:moveTo>
                  <a:lnTo>
                    <a:pt x="757878" y="782595"/>
                  </a:lnTo>
                  <a:lnTo>
                    <a:pt x="757878" y="881449"/>
                  </a:lnTo>
                  <a:lnTo>
                    <a:pt x="659024" y="881449"/>
                  </a:lnTo>
                  <a:close/>
                  <a:moveTo>
                    <a:pt x="494268" y="782595"/>
                  </a:moveTo>
                  <a:lnTo>
                    <a:pt x="593122" y="782595"/>
                  </a:lnTo>
                  <a:lnTo>
                    <a:pt x="593122" y="881449"/>
                  </a:lnTo>
                  <a:lnTo>
                    <a:pt x="494268" y="881449"/>
                  </a:lnTo>
                  <a:close/>
                  <a:moveTo>
                    <a:pt x="329512" y="782595"/>
                  </a:moveTo>
                  <a:lnTo>
                    <a:pt x="428366" y="782595"/>
                  </a:lnTo>
                  <a:lnTo>
                    <a:pt x="428366" y="881449"/>
                  </a:lnTo>
                  <a:lnTo>
                    <a:pt x="329512" y="881449"/>
                  </a:lnTo>
                  <a:close/>
                  <a:moveTo>
                    <a:pt x="164756" y="782595"/>
                  </a:moveTo>
                  <a:lnTo>
                    <a:pt x="263610" y="782595"/>
                  </a:lnTo>
                  <a:lnTo>
                    <a:pt x="263610" y="881449"/>
                  </a:lnTo>
                  <a:lnTo>
                    <a:pt x="164756" y="881449"/>
                  </a:lnTo>
                  <a:close/>
                  <a:moveTo>
                    <a:pt x="0" y="782595"/>
                  </a:moveTo>
                  <a:lnTo>
                    <a:pt x="98854" y="782595"/>
                  </a:lnTo>
                  <a:lnTo>
                    <a:pt x="98854" y="881449"/>
                  </a:lnTo>
                  <a:lnTo>
                    <a:pt x="0" y="881449"/>
                  </a:lnTo>
                  <a:close/>
                  <a:moveTo>
                    <a:pt x="823780" y="626076"/>
                  </a:moveTo>
                  <a:lnTo>
                    <a:pt x="922634" y="626076"/>
                  </a:lnTo>
                  <a:lnTo>
                    <a:pt x="922634" y="724930"/>
                  </a:lnTo>
                  <a:lnTo>
                    <a:pt x="823780" y="724930"/>
                  </a:lnTo>
                  <a:close/>
                  <a:moveTo>
                    <a:pt x="659024" y="626076"/>
                  </a:moveTo>
                  <a:lnTo>
                    <a:pt x="757878" y="626076"/>
                  </a:lnTo>
                  <a:lnTo>
                    <a:pt x="757878" y="724930"/>
                  </a:lnTo>
                  <a:lnTo>
                    <a:pt x="659024" y="724930"/>
                  </a:lnTo>
                  <a:close/>
                  <a:moveTo>
                    <a:pt x="494268" y="626076"/>
                  </a:moveTo>
                  <a:lnTo>
                    <a:pt x="593122" y="626076"/>
                  </a:lnTo>
                  <a:lnTo>
                    <a:pt x="593122" y="724930"/>
                  </a:lnTo>
                  <a:lnTo>
                    <a:pt x="494268" y="724930"/>
                  </a:lnTo>
                  <a:close/>
                  <a:moveTo>
                    <a:pt x="329512" y="626076"/>
                  </a:moveTo>
                  <a:lnTo>
                    <a:pt x="428366" y="626076"/>
                  </a:lnTo>
                  <a:lnTo>
                    <a:pt x="428366" y="724930"/>
                  </a:lnTo>
                  <a:lnTo>
                    <a:pt x="329512" y="724930"/>
                  </a:lnTo>
                  <a:close/>
                  <a:moveTo>
                    <a:pt x="164756" y="626076"/>
                  </a:moveTo>
                  <a:lnTo>
                    <a:pt x="263610" y="626076"/>
                  </a:lnTo>
                  <a:lnTo>
                    <a:pt x="263610" y="724930"/>
                  </a:lnTo>
                  <a:lnTo>
                    <a:pt x="164756" y="724930"/>
                  </a:lnTo>
                  <a:close/>
                  <a:moveTo>
                    <a:pt x="0" y="626076"/>
                  </a:moveTo>
                  <a:lnTo>
                    <a:pt x="98854" y="626076"/>
                  </a:lnTo>
                  <a:lnTo>
                    <a:pt x="98854" y="724930"/>
                  </a:lnTo>
                  <a:lnTo>
                    <a:pt x="0" y="724930"/>
                  </a:lnTo>
                  <a:close/>
                  <a:moveTo>
                    <a:pt x="823780" y="469557"/>
                  </a:moveTo>
                  <a:lnTo>
                    <a:pt x="922634" y="469557"/>
                  </a:lnTo>
                  <a:lnTo>
                    <a:pt x="922634" y="568411"/>
                  </a:lnTo>
                  <a:lnTo>
                    <a:pt x="823780" y="568411"/>
                  </a:lnTo>
                  <a:close/>
                  <a:moveTo>
                    <a:pt x="659024" y="469557"/>
                  </a:moveTo>
                  <a:lnTo>
                    <a:pt x="757878" y="469557"/>
                  </a:lnTo>
                  <a:lnTo>
                    <a:pt x="757878" y="568411"/>
                  </a:lnTo>
                  <a:lnTo>
                    <a:pt x="659024" y="568411"/>
                  </a:lnTo>
                  <a:close/>
                  <a:moveTo>
                    <a:pt x="494268" y="469557"/>
                  </a:moveTo>
                  <a:lnTo>
                    <a:pt x="593122" y="469557"/>
                  </a:lnTo>
                  <a:lnTo>
                    <a:pt x="593122" y="568411"/>
                  </a:lnTo>
                  <a:lnTo>
                    <a:pt x="494268" y="568411"/>
                  </a:lnTo>
                  <a:close/>
                  <a:moveTo>
                    <a:pt x="329512" y="469557"/>
                  </a:moveTo>
                  <a:lnTo>
                    <a:pt x="428366" y="469557"/>
                  </a:lnTo>
                  <a:lnTo>
                    <a:pt x="428366" y="568411"/>
                  </a:lnTo>
                  <a:lnTo>
                    <a:pt x="329512" y="568411"/>
                  </a:lnTo>
                  <a:close/>
                  <a:moveTo>
                    <a:pt x="164756" y="469557"/>
                  </a:moveTo>
                  <a:lnTo>
                    <a:pt x="263610" y="469557"/>
                  </a:lnTo>
                  <a:lnTo>
                    <a:pt x="263610" y="568411"/>
                  </a:lnTo>
                  <a:lnTo>
                    <a:pt x="164756" y="568411"/>
                  </a:lnTo>
                  <a:close/>
                  <a:moveTo>
                    <a:pt x="0" y="469557"/>
                  </a:moveTo>
                  <a:lnTo>
                    <a:pt x="98854" y="469557"/>
                  </a:lnTo>
                  <a:lnTo>
                    <a:pt x="98854" y="568411"/>
                  </a:lnTo>
                  <a:lnTo>
                    <a:pt x="0" y="568411"/>
                  </a:lnTo>
                  <a:close/>
                  <a:moveTo>
                    <a:pt x="823780" y="313038"/>
                  </a:moveTo>
                  <a:lnTo>
                    <a:pt x="922634" y="313038"/>
                  </a:lnTo>
                  <a:lnTo>
                    <a:pt x="922634" y="411892"/>
                  </a:lnTo>
                  <a:lnTo>
                    <a:pt x="823780" y="411892"/>
                  </a:lnTo>
                  <a:close/>
                  <a:moveTo>
                    <a:pt x="659024" y="313038"/>
                  </a:moveTo>
                  <a:lnTo>
                    <a:pt x="757878" y="313038"/>
                  </a:lnTo>
                  <a:lnTo>
                    <a:pt x="757878" y="411892"/>
                  </a:lnTo>
                  <a:lnTo>
                    <a:pt x="659024" y="411892"/>
                  </a:lnTo>
                  <a:close/>
                  <a:moveTo>
                    <a:pt x="494268" y="313038"/>
                  </a:moveTo>
                  <a:lnTo>
                    <a:pt x="593122" y="313038"/>
                  </a:lnTo>
                  <a:lnTo>
                    <a:pt x="593122" y="411892"/>
                  </a:lnTo>
                  <a:lnTo>
                    <a:pt x="494268" y="411892"/>
                  </a:lnTo>
                  <a:close/>
                  <a:moveTo>
                    <a:pt x="329512" y="313038"/>
                  </a:moveTo>
                  <a:lnTo>
                    <a:pt x="428366" y="313038"/>
                  </a:lnTo>
                  <a:lnTo>
                    <a:pt x="428366" y="411892"/>
                  </a:lnTo>
                  <a:lnTo>
                    <a:pt x="329512" y="411892"/>
                  </a:lnTo>
                  <a:close/>
                  <a:moveTo>
                    <a:pt x="164756" y="313038"/>
                  </a:moveTo>
                  <a:lnTo>
                    <a:pt x="263610" y="313038"/>
                  </a:lnTo>
                  <a:lnTo>
                    <a:pt x="263610" y="411892"/>
                  </a:lnTo>
                  <a:lnTo>
                    <a:pt x="164756" y="411892"/>
                  </a:lnTo>
                  <a:close/>
                  <a:moveTo>
                    <a:pt x="0" y="313038"/>
                  </a:moveTo>
                  <a:lnTo>
                    <a:pt x="98854" y="313038"/>
                  </a:lnTo>
                  <a:lnTo>
                    <a:pt x="98854" y="411892"/>
                  </a:lnTo>
                  <a:lnTo>
                    <a:pt x="0" y="411892"/>
                  </a:lnTo>
                  <a:close/>
                  <a:moveTo>
                    <a:pt x="823780" y="156519"/>
                  </a:moveTo>
                  <a:lnTo>
                    <a:pt x="922634" y="156519"/>
                  </a:lnTo>
                  <a:lnTo>
                    <a:pt x="922634" y="255373"/>
                  </a:lnTo>
                  <a:lnTo>
                    <a:pt x="823780" y="255373"/>
                  </a:lnTo>
                  <a:close/>
                  <a:moveTo>
                    <a:pt x="659024" y="156519"/>
                  </a:moveTo>
                  <a:lnTo>
                    <a:pt x="757878" y="156519"/>
                  </a:lnTo>
                  <a:lnTo>
                    <a:pt x="757878" y="255373"/>
                  </a:lnTo>
                  <a:lnTo>
                    <a:pt x="659024" y="255373"/>
                  </a:lnTo>
                  <a:close/>
                  <a:moveTo>
                    <a:pt x="494268" y="156519"/>
                  </a:moveTo>
                  <a:lnTo>
                    <a:pt x="593122" y="156519"/>
                  </a:lnTo>
                  <a:lnTo>
                    <a:pt x="593122" y="255373"/>
                  </a:lnTo>
                  <a:lnTo>
                    <a:pt x="494268" y="255373"/>
                  </a:lnTo>
                  <a:close/>
                  <a:moveTo>
                    <a:pt x="329512" y="156519"/>
                  </a:moveTo>
                  <a:lnTo>
                    <a:pt x="428366" y="156519"/>
                  </a:lnTo>
                  <a:lnTo>
                    <a:pt x="428366" y="255373"/>
                  </a:lnTo>
                  <a:lnTo>
                    <a:pt x="329512" y="255373"/>
                  </a:lnTo>
                  <a:close/>
                  <a:moveTo>
                    <a:pt x="164756" y="156519"/>
                  </a:moveTo>
                  <a:lnTo>
                    <a:pt x="263610" y="156519"/>
                  </a:lnTo>
                  <a:lnTo>
                    <a:pt x="263610" y="255373"/>
                  </a:lnTo>
                  <a:lnTo>
                    <a:pt x="164756" y="255373"/>
                  </a:lnTo>
                  <a:close/>
                  <a:moveTo>
                    <a:pt x="0" y="156519"/>
                  </a:moveTo>
                  <a:lnTo>
                    <a:pt x="98854" y="156519"/>
                  </a:lnTo>
                  <a:lnTo>
                    <a:pt x="98854" y="255373"/>
                  </a:lnTo>
                  <a:lnTo>
                    <a:pt x="0" y="255373"/>
                  </a:lnTo>
                  <a:close/>
                  <a:moveTo>
                    <a:pt x="823780" y="0"/>
                  </a:moveTo>
                  <a:lnTo>
                    <a:pt x="922634" y="0"/>
                  </a:lnTo>
                  <a:lnTo>
                    <a:pt x="922634" y="98854"/>
                  </a:lnTo>
                  <a:lnTo>
                    <a:pt x="823780" y="98854"/>
                  </a:lnTo>
                  <a:close/>
                  <a:moveTo>
                    <a:pt x="659024" y="0"/>
                  </a:moveTo>
                  <a:lnTo>
                    <a:pt x="757878" y="0"/>
                  </a:lnTo>
                  <a:lnTo>
                    <a:pt x="757878" y="98854"/>
                  </a:lnTo>
                  <a:lnTo>
                    <a:pt x="659024" y="98854"/>
                  </a:lnTo>
                  <a:close/>
                  <a:moveTo>
                    <a:pt x="494268" y="0"/>
                  </a:moveTo>
                  <a:lnTo>
                    <a:pt x="593122" y="0"/>
                  </a:lnTo>
                  <a:lnTo>
                    <a:pt x="593122" y="98854"/>
                  </a:lnTo>
                  <a:lnTo>
                    <a:pt x="494268" y="98854"/>
                  </a:lnTo>
                  <a:close/>
                  <a:moveTo>
                    <a:pt x="329512" y="0"/>
                  </a:moveTo>
                  <a:lnTo>
                    <a:pt x="428366" y="0"/>
                  </a:lnTo>
                  <a:lnTo>
                    <a:pt x="428366" y="98854"/>
                  </a:lnTo>
                  <a:lnTo>
                    <a:pt x="329512" y="98854"/>
                  </a:lnTo>
                  <a:close/>
                  <a:moveTo>
                    <a:pt x="164756" y="0"/>
                  </a:moveTo>
                  <a:lnTo>
                    <a:pt x="263610" y="0"/>
                  </a:lnTo>
                  <a:lnTo>
                    <a:pt x="263610" y="98854"/>
                  </a:lnTo>
                  <a:lnTo>
                    <a:pt x="164756" y="98854"/>
                  </a:lnTo>
                  <a:close/>
                  <a:moveTo>
                    <a:pt x="0" y="0"/>
                  </a:moveTo>
                  <a:lnTo>
                    <a:pt x="98854" y="0"/>
                  </a:lnTo>
                  <a:lnTo>
                    <a:pt x="98854" y="98854"/>
                  </a:lnTo>
                  <a:lnTo>
                    <a:pt x="0" y="98854"/>
                  </a:lnTo>
                  <a:close/>
                </a:path>
              </a:pathLst>
            </a:custGeom>
            <a:solidFill>
              <a:srgbClr val="40404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MH_Text_2"/>
            <p:cNvSpPr/>
            <p:nvPr>
              <p:custDataLst>
                <p:tags r:id="rId7"/>
              </p:custDataLst>
            </p:nvPr>
          </p:nvSpPr>
          <p:spPr>
            <a:xfrm>
              <a:off x="5593698" y="2184400"/>
              <a:ext cx="923925" cy="1195388"/>
            </a:xfrm>
            <a:prstGeom prst="rect">
              <a:avLst/>
            </a:prstGeom>
            <a:solidFill>
              <a:srgbClr val="002060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80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%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401609" y="3443288"/>
              <a:ext cx="1308100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</a:defRPr>
              </a:lvl1pPr>
              <a:lvl2pPr marL="742950" indent="-28575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案例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98773" y="1871664"/>
            <a:ext cx="1309687" cy="2268536"/>
            <a:chOff x="8098773" y="1871664"/>
            <a:chExt cx="1309687" cy="2268536"/>
          </a:xfrm>
        </p:grpSpPr>
        <p:sp>
          <p:nvSpPr>
            <p:cNvPr id="30" name="MH_Other_3"/>
            <p:cNvSpPr/>
            <p:nvPr>
              <p:custDataLst>
                <p:tags r:id="rId9"/>
              </p:custDataLst>
            </p:nvPr>
          </p:nvSpPr>
          <p:spPr>
            <a:xfrm>
              <a:off x="8292448" y="1871664"/>
              <a:ext cx="922337" cy="1508125"/>
            </a:xfrm>
            <a:custGeom>
              <a:avLst/>
              <a:gdLst>
                <a:gd name="connsiteX0" fmla="*/ 823780 w 922634"/>
                <a:gd name="connsiteY0" fmla="*/ 1408671 h 1507525"/>
                <a:gd name="connsiteX1" fmla="*/ 922634 w 922634"/>
                <a:gd name="connsiteY1" fmla="*/ 1408671 h 1507525"/>
                <a:gd name="connsiteX2" fmla="*/ 922634 w 922634"/>
                <a:gd name="connsiteY2" fmla="*/ 1507525 h 1507525"/>
                <a:gd name="connsiteX3" fmla="*/ 823780 w 922634"/>
                <a:gd name="connsiteY3" fmla="*/ 1507525 h 1507525"/>
                <a:gd name="connsiteX4" fmla="*/ 659024 w 922634"/>
                <a:gd name="connsiteY4" fmla="*/ 1408671 h 1507525"/>
                <a:gd name="connsiteX5" fmla="*/ 757878 w 922634"/>
                <a:gd name="connsiteY5" fmla="*/ 1408671 h 1507525"/>
                <a:gd name="connsiteX6" fmla="*/ 757878 w 922634"/>
                <a:gd name="connsiteY6" fmla="*/ 1507525 h 1507525"/>
                <a:gd name="connsiteX7" fmla="*/ 659024 w 922634"/>
                <a:gd name="connsiteY7" fmla="*/ 1507525 h 1507525"/>
                <a:gd name="connsiteX8" fmla="*/ 494268 w 922634"/>
                <a:gd name="connsiteY8" fmla="*/ 1408671 h 1507525"/>
                <a:gd name="connsiteX9" fmla="*/ 593122 w 922634"/>
                <a:gd name="connsiteY9" fmla="*/ 1408671 h 1507525"/>
                <a:gd name="connsiteX10" fmla="*/ 593122 w 922634"/>
                <a:gd name="connsiteY10" fmla="*/ 1507525 h 1507525"/>
                <a:gd name="connsiteX11" fmla="*/ 494268 w 922634"/>
                <a:gd name="connsiteY11" fmla="*/ 1507525 h 1507525"/>
                <a:gd name="connsiteX12" fmla="*/ 329512 w 922634"/>
                <a:gd name="connsiteY12" fmla="*/ 1408671 h 1507525"/>
                <a:gd name="connsiteX13" fmla="*/ 428366 w 922634"/>
                <a:gd name="connsiteY13" fmla="*/ 1408671 h 1507525"/>
                <a:gd name="connsiteX14" fmla="*/ 428366 w 922634"/>
                <a:gd name="connsiteY14" fmla="*/ 1507525 h 1507525"/>
                <a:gd name="connsiteX15" fmla="*/ 329512 w 922634"/>
                <a:gd name="connsiteY15" fmla="*/ 1507525 h 1507525"/>
                <a:gd name="connsiteX16" fmla="*/ 164756 w 922634"/>
                <a:gd name="connsiteY16" fmla="*/ 1408671 h 1507525"/>
                <a:gd name="connsiteX17" fmla="*/ 263610 w 922634"/>
                <a:gd name="connsiteY17" fmla="*/ 1408671 h 1507525"/>
                <a:gd name="connsiteX18" fmla="*/ 263610 w 922634"/>
                <a:gd name="connsiteY18" fmla="*/ 1507525 h 1507525"/>
                <a:gd name="connsiteX19" fmla="*/ 164756 w 922634"/>
                <a:gd name="connsiteY19" fmla="*/ 1507525 h 1507525"/>
                <a:gd name="connsiteX20" fmla="*/ 0 w 922634"/>
                <a:gd name="connsiteY20" fmla="*/ 1408671 h 1507525"/>
                <a:gd name="connsiteX21" fmla="*/ 98854 w 922634"/>
                <a:gd name="connsiteY21" fmla="*/ 1408671 h 1507525"/>
                <a:gd name="connsiteX22" fmla="*/ 98854 w 922634"/>
                <a:gd name="connsiteY22" fmla="*/ 1507525 h 1507525"/>
                <a:gd name="connsiteX23" fmla="*/ 0 w 922634"/>
                <a:gd name="connsiteY23" fmla="*/ 1507525 h 1507525"/>
                <a:gd name="connsiteX24" fmla="*/ 823780 w 922634"/>
                <a:gd name="connsiteY24" fmla="*/ 1252152 h 1507525"/>
                <a:gd name="connsiteX25" fmla="*/ 922634 w 922634"/>
                <a:gd name="connsiteY25" fmla="*/ 1252152 h 1507525"/>
                <a:gd name="connsiteX26" fmla="*/ 922634 w 922634"/>
                <a:gd name="connsiteY26" fmla="*/ 1351006 h 1507525"/>
                <a:gd name="connsiteX27" fmla="*/ 823780 w 922634"/>
                <a:gd name="connsiteY27" fmla="*/ 1351006 h 1507525"/>
                <a:gd name="connsiteX28" fmla="*/ 659024 w 922634"/>
                <a:gd name="connsiteY28" fmla="*/ 1252152 h 1507525"/>
                <a:gd name="connsiteX29" fmla="*/ 757878 w 922634"/>
                <a:gd name="connsiteY29" fmla="*/ 1252152 h 1507525"/>
                <a:gd name="connsiteX30" fmla="*/ 757878 w 922634"/>
                <a:gd name="connsiteY30" fmla="*/ 1351006 h 1507525"/>
                <a:gd name="connsiteX31" fmla="*/ 659024 w 922634"/>
                <a:gd name="connsiteY31" fmla="*/ 1351006 h 1507525"/>
                <a:gd name="connsiteX32" fmla="*/ 494268 w 922634"/>
                <a:gd name="connsiteY32" fmla="*/ 1252152 h 1507525"/>
                <a:gd name="connsiteX33" fmla="*/ 593122 w 922634"/>
                <a:gd name="connsiteY33" fmla="*/ 1252152 h 1507525"/>
                <a:gd name="connsiteX34" fmla="*/ 593122 w 922634"/>
                <a:gd name="connsiteY34" fmla="*/ 1351006 h 1507525"/>
                <a:gd name="connsiteX35" fmla="*/ 494268 w 922634"/>
                <a:gd name="connsiteY35" fmla="*/ 1351006 h 1507525"/>
                <a:gd name="connsiteX36" fmla="*/ 329512 w 922634"/>
                <a:gd name="connsiteY36" fmla="*/ 1252152 h 1507525"/>
                <a:gd name="connsiteX37" fmla="*/ 428366 w 922634"/>
                <a:gd name="connsiteY37" fmla="*/ 1252152 h 1507525"/>
                <a:gd name="connsiteX38" fmla="*/ 428366 w 922634"/>
                <a:gd name="connsiteY38" fmla="*/ 1351006 h 1507525"/>
                <a:gd name="connsiteX39" fmla="*/ 329512 w 922634"/>
                <a:gd name="connsiteY39" fmla="*/ 1351006 h 1507525"/>
                <a:gd name="connsiteX40" fmla="*/ 164756 w 922634"/>
                <a:gd name="connsiteY40" fmla="*/ 1252152 h 1507525"/>
                <a:gd name="connsiteX41" fmla="*/ 263610 w 922634"/>
                <a:gd name="connsiteY41" fmla="*/ 1252152 h 1507525"/>
                <a:gd name="connsiteX42" fmla="*/ 263610 w 922634"/>
                <a:gd name="connsiteY42" fmla="*/ 1351006 h 1507525"/>
                <a:gd name="connsiteX43" fmla="*/ 164756 w 922634"/>
                <a:gd name="connsiteY43" fmla="*/ 1351006 h 1507525"/>
                <a:gd name="connsiteX44" fmla="*/ 0 w 922634"/>
                <a:gd name="connsiteY44" fmla="*/ 1252152 h 1507525"/>
                <a:gd name="connsiteX45" fmla="*/ 98854 w 922634"/>
                <a:gd name="connsiteY45" fmla="*/ 1252152 h 1507525"/>
                <a:gd name="connsiteX46" fmla="*/ 98854 w 922634"/>
                <a:gd name="connsiteY46" fmla="*/ 1351006 h 1507525"/>
                <a:gd name="connsiteX47" fmla="*/ 0 w 922634"/>
                <a:gd name="connsiteY47" fmla="*/ 1351006 h 1507525"/>
                <a:gd name="connsiteX48" fmla="*/ 823780 w 922634"/>
                <a:gd name="connsiteY48" fmla="*/ 1095633 h 1507525"/>
                <a:gd name="connsiteX49" fmla="*/ 922634 w 922634"/>
                <a:gd name="connsiteY49" fmla="*/ 1095633 h 1507525"/>
                <a:gd name="connsiteX50" fmla="*/ 922634 w 922634"/>
                <a:gd name="connsiteY50" fmla="*/ 1194487 h 1507525"/>
                <a:gd name="connsiteX51" fmla="*/ 823780 w 922634"/>
                <a:gd name="connsiteY51" fmla="*/ 1194487 h 1507525"/>
                <a:gd name="connsiteX52" fmla="*/ 659024 w 922634"/>
                <a:gd name="connsiteY52" fmla="*/ 1095633 h 1507525"/>
                <a:gd name="connsiteX53" fmla="*/ 757878 w 922634"/>
                <a:gd name="connsiteY53" fmla="*/ 1095633 h 1507525"/>
                <a:gd name="connsiteX54" fmla="*/ 757878 w 922634"/>
                <a:gd name="connsiteY54" fmla="*/ 1194487 h 1507525"/>
                <a:gd name="connsiteX55" fmla="*/ 659024 w 922634"/>
                <a:gd name="connsiteY55" fmla="*/ 1194487 h 1507525"/>
                <a:gd name="connsiteX56" fmla="*/ 494268 w 922634"/>
                <a:gd name="connsiteY56" fmla="*/ 1095633 h 1507525"/>
                <a:gd name="connsiteX57" fmla="*/ 593122 w 922634"/>
                <a:gd name="connsiteY57" fmla="*/ 1095633 h 1507525"/>
                <a:gd name="connsiteX58" fmla="*/ 593122 w 922634"/>
                <a:gd name="connsiteY58" fmla="*/ 1194487 h 1507525"/>
                <a:gd name="connsiteX59" fmla="*/ 494268 w 922634"/>
                <a:gd name="connsiteY59" fmla="*/ 1194487 h 1507525"/>
                <a:gd name="connsiteX60" fmla="*/ 329512 w 922634"/>
                <a:gd name="connsiteY60" fmla="*/ 1095633 h 1507525"/>
                <a:gd name="connsiteX61" fmla="*/ 428366 w 922634"/>
                <a:gd name="connsiteY61" fmla="*/ 1095633 h 1507525"/>
                <a:gd name="connsiteX62" fmla="*/ 428366 w 922634"/>
                <a:gd name="connsiteY62" fmla="*/ 1194487 h 1507525"/>
                <a:gd name="connsiteX63" fmla="*/ 329512 w 922634"/>
                <a:gd name="connsiteY63" fmla="*/ 1194487 h 1507525"/>
                <a:gd name="connsiteX64" fmla="*/ 164756 w 922634"/>
                <a:gd name="connsiteY64" fmla="*/ 1095633 h 1507525"/>
                <a:gd name="connsiteX65" fmla="*/ 263610 w 922634"/>
                <a:gd name="connsiteY65" fmla="*/ 1095633 h 1507525"/>
                <a:gd name="connsiteX66" fmla="*/ 263610 w 922634"/>
                <a:gd name="connsiteY66" fmla="*/ 1194487 h 1507525"/>
                <a:gd name="connsiteX67" fmla="*/ 164756 w 922634"/>
                <a:gd name="connsiteY67" fmla="*/ 1194487 h 1507525"/>
                <a:gd name="connsiteX68" fmla="*/ 0 w 922634"/>
                <a:gd name="connsiteY68" fmla="*/ 1095633 h 1507525"/>
                <a:gd name="connsiteX69" fmla="*/ 98854 w 922634"/>
                <a:gd name="connsiteY69" fmla="*/ 1095633 h 1507525"/>
                <a:gd name="connsiteX70" fmla="*/ 98854 w 922634"/>
                <a:gd name="connsiteY70" fmla="*/ 1194487 h 1507525"/>
                <a:gd name="connsiteX71" fmla="*/ 0 w 922634"/>
                <a:gd name="connsiteY71" fmla="*/ 1194487 h 1507525"/>
                <a:gd name="connsiteX72" fmla="*/ 823780 w 922634"/>
                <a:gd name="connsiteY72" fmla="*/ 939114 h 1507525"/>
                <a:gd name="connsiteX73" fmla="*/ 922634 w 922634"/>
                <a:gd name="connsiteY73" fmla="*/ 939114 h 1507525"/>
                <a:gd name="connsiteX74" fmla="*/ 922634 w 922634"/>
                <a:gd name="connsiteY74" fmla="*/ 1037968 h 1507525"/>
                <a:gd name="connsiteX75" fmla="*/ 823780 w 922634"/>
                <a:gd name="connsiteY75" fmla="*/ 1037968 h 1507525"/>
                <a:gd name="connsiteX76" fmla="*/ 659024 w 922634"/>
                <a:gd name="connsiteY76" fmla="*/ 939114 h 1507525"/>
                <a:gd name="connsiteX77" fmla="*/ 757878 w 922634"/>
                <a:gd name="connsiteY77" fmla="*/ 939114 h 1507525"/>
                <a:gd name="connsiteX78" fmla="*/ 757878 w 922634"/>
                <a:gd name="connsiteY78" fmla="*/ 1037968 h 1507525"/>
                <a:gd name="connsiteX79" fmla="*/ 659024 w 922634"/>
                <a:gd name="connsiteY79" fmla="*/ 1037968 h 1507525"/>
                <a:gd name="connsiteX80" fmla="*/ 494268 w 922634"/>
                <a:gd name="connsiteY80" fmla="*/ 939114 h 1507525"/>
                <a:gd name="connsiteX81" fmla="*/ 593122 w 922634"/>
                <a:gd name="connsiteY81" fmla="*/ 939114 h 1507525"/>
                <a:gd name="connsiteX82" fmla="*/ 593122 w 922634"/>
                <a:gd name="connsiteY82" fmla="*/ 1037968 h 1507525"/>
                <a:gd name="connsiteX83" fmla="*/ 494268 w 922634"/>
                <a:gd name="connsiteY83" fmla="*/ 1037968 h 1507525"/>
                <a:gd name="connsiteX84" fmla="*/ 329512 w 922634"/>
                <a:gd name="connsiteY84" fmla="*/ 939114 h 1507525"/>
                <a:gd name="connsiteX85" fmla="*/ 428366 w 922634"/>
                <a:gd name="connsiteY85" fmla="*/ 939114 h 1507525"/>
                <a:gd name="connsiteX86" fmla="*/ 428366 w 922634"/>
                <a:gd name="connsiteY86" fmla="*/ 1037968 h 1507525"/>
                <a:gd name="connsiteX87" fmla="*/ 329512 w 922634"/>
                <a:gd name="connsiteY87" fmla="*/ 1037968 h 1507525"/>
                <a:gd name="connsiteX88" fmla="*/ 164756 w 922634"/>
                <a:gd name="connsiteY88" fmla="*/ 939114 h 1507525"/>
                <a:gd name="connsiteX89" fmla="*/ 263610 w 922634"/>
                <a:gd name="connsiteY89" fmla="*/ 939114 h 1507525"/>
                <a:gd name="connsiteX90" fmla="*/ 263610 w 922634"/>
                <a:gd name="connsiteY90" fmla="*/ 1037968 h 1507525"/>
                <a:gd name="connsiteX91" fmla="*/ 164756 w 922634"/>
                <a:gd name="connsiteY91" fmla="*/ 1037968 h 1507525"/>
                <a:gd name="connsiteX92" fmla="*/ 0 w 922634"/>
                <a:gd name="connsiteY92" fmla="*/ 939114 h 1507525"/>
                <a:gd name="connsiteX93" fmla="*/ 98854 w 922634"/>
                <a:gd name="connsiteY93" fmla="*/ 939114 h 1507525"/>
                <a:gd name="connsiteX94" fmla="*/ 98854 w 922634"/>
                <a:gd name="connsiteY94" fmla="*/ 1037968 h 1507525"/>
                <a:gd name="connsiteX95" fmla="*/ 0 w 922634"/>
                <a:gd name="connsiteY95" fmla="*/ 1037968 h 1507525"/>
                <a:gd name="connsiteX96" fmla="*/ 823780 w 922634"/>
                <a:gd name="connsiteY96" fmla="*/ 782595 h 1507525"/>
                <a:gd name="connsiteX97" fmla="*/ 922634 w 922634"/>
                <a:gd name="connsiteY97" fmla="*/ 782595 h 1507525"/>
                <a:gd name="connsiteX98" fmla="*/ 922634 w 922634"/>
                <a:gd name="connsiteY98" fmla="*/ 881449 h 1507525"/>
                <a:gd name="connsiteX99" fmla="*/ 823780 w 922634"/>
                <a:gd name="connsiteY99" fmla="*/ 881449 h 1507525"/>
                <a:gd name="connsiteX100" fmla="*/ 659024 w 922634"/>
                <a:gd name="connsiteY100" fmla="*/ 782595 h 1507525"/>
                <a:gd name="connsiteX101" fmla="*/ 757878 w 922634"/>
                <a:gd name="connsiteY101" fmla="*/ 782595 h 1507525"/>
                <a:gd name="connsiteX102" fmla="*/ 757878 w 922634"/>
                <a:gd name="connsiteY102" fmla="*/ 881449 h 1507525"/>
                <a:gd name="connsiteX103" fmla="*/ 659024 w 922634"/>
                <a:gd name="connsiteY103" fmla="*/ 881449 h 1507525"/>
                <a:gd name="connsiteX104" fmla="*/ 494268 w 922634"/>
                <a:gd name="connsiteY104" fmla="*/ 782595 h 1507525"/>
                <a:gd name="connsiteX105" fmla="*/ 593122 w 922634"/>
                <a:gd name="connsiteY105" fmla="*/ 782595 h 1507525"/>
                <a:gd name="connsiteX106" fmla="*/ 593122 w 922634"/>
                <a:gd name="connsiteY106" fmla="*/ 881449 h 1507525"/>
                <a:gd name="connsiteX107" fmla="*/ 494268 w 922634"/>
                <a:gd name="connsiteY107" fmla="*/ 881449 h 1507525"/>
                <a:gd name="connsiteX108" fmla="*/ 329512 w 922634"/>
                <a:gd name="connsiteY108" fmla="*/ 782595 h 1507525"/>
                <a:gd name="connsiteX109" fmla="*/ 428366 w 922634"/>
                <a:gd name="connsiteY109" fmla="*/ 782595 h 1507525"/>
                <a:gd name="connsiteX110" fmla="*/ 428366 w 922634"/>
                <a:gd name="connsiteY110" fmla="*/ 881449 h 1507525"/>
                <a:gd name="connsiteX111" fmla="*/ 329512 w 922634"/>
                <a:gd name="connsiteY111" fmla="*/ 881449 h 1507525"/>
                <a:gd name="connsiteX112" fmla="*/ 164756 w 922634"/>
                <a:gd name="connsiteY112" fmla="*/ 782595 h 1507525"/>
                <a:gd name="connsiteX113" fmla="*/ 263610 w 922634"/>
                <a:gd name="connsiteY113" fmla="*/ 782595 h 1507525"/>
                <a:gd name="connsiteX114" fmla="*/ 263610 w 922634"/>
                <a:gd name="connsiteY114" fmla="*/ 881449 h 1507525"/>
                <a:gd name="connsiteX115" fmla="*/ 164756 w 922634"/>
                <a:gd name="connsiteY115" fmla="*/ 881449 h 1507525"/>
                <a:gd name="connsiteX116" fmla="*/ 0 w 922634"/>
                <a:gd name="connsiteY116" fmla="*/ 782595 h 1507525"/>
                <a:gd name="connsiteX117" fmla="*/ 98854 w 922634"/>
                <a:gd name="connsiteY117" fmla="*/ 782595 h 1507525"/>
                <a:gd name="connsiteX118" fmla="*/ 98854 w 922634"/>
                <a:gd name="connsiteY118" fmla="*/ 881449 h 1507525"/>
                <a:gd name="connsiteX119" fmla="*/ 0 w 922634"/>
                <a:gd name="connsiteY119" fmla="*/ 881449 h 1507525"/>
                <a:gd name="connsiteX120" fmla="*/ 823780 w 922634"/>
                <a:gd name="connsiteY120" fmla="*/ 626076 h 1507525"/>
                <a:gd name="connsiteX121" fmla="*/ 922634 w 922634"/>
                <a:gd name="connsiteY121" fmla="*/ 626076 h 1507525"/>
                <a:gd name="connsiteX122" fmla="*/ 922634 w 922634"/>
                <a:gd name="connsiteY122" fmla="*/ 724930 h 1507525"/>
                <a:gd name="connsiteX123" fmla="*/ 823780 w 922634"/>
                <a:gd name="connsiteY123" fmla="*/ 724930 h 1507525"/>
                <a:gd name="connsiteX124" fmla="*/ 659024 w 922634"/>
                <a:gd name="connsiteY124" fmla="*/ 626076 h 1507525"/>
                <a:gd name="connsiteX125" fmla="*/ 757878 w 922634"/>
                <a:gd name="connsiteY125" fmla="*/ 626076 h 1507525"/>
                <a:gd name="connsiteX126" fmla="*/ 757878 w 922634"/>
                <a:gd name="connsiteY126" fmla="*/ 724930 h 1507525"/>
                <a:gd name="connsiteX127" fmla="*/ 659024 w 922634"/>
                <a:gd name="connsiteY127" fmla="*/ 724930 h 1507525"/>
                <a:gd name="connsiteX128" fmla="*/ 494268 w 922634"/>
                <a:gd name="connsiteY128" fmla="*/ 626076 h 1507525"/>
                <a:gd name="connsiteX129" fmla="*/ 593122 w 922634"/>
                <a:gd name="connsiteY129" fmla="*/ 626076 h 1507525"/>
                <a:gd name="connsiteX130" fmla="*/ 593122 w 922634"/>
                <a:gd name="connsiteY130" fmla="*/ 724930 h 1507525"/>
                <a:gd name="connsiteX131" fmla="*/ 494268 w 922634"/>
                <a:gd name="connsiteY131" fmla="*/ 724930 h 1507525"/>
                <a:gd name="connsiteX132" fmla="*/ 329512 w 922634"/>
                <a:gd name="connsiteY132" fmla="*/ 626076 h 1507525"/>
                <a:gd name="connsiteX133" fmla="*/ 428366 w 922634"/>
                <a:gd name="connsiteY133" fmla="*/ 626076 h 1507525"/>
                <a:gd name="connsiteX134" fmla="*/ 428366 w 922634"/>
                <a:gd name="connsiteY134" fmla="*/ 724930 h 1507525"/>
                <a:gd name="connsiteX135" fmla="*/ 329512 w 922634"/>
                <a:gd name="connsiteY135" fmla="*/ 724930 h 1507525"/>
                <a:gd name="connsiteX136" fmla="*/ 164756 w 922634"/>
                <a:gd name="connsiteY136" fmla="*/ 626076 h 1507525"/>
                <a:gd name="connsiteX137" fmla="*/ 263610 w 922634"/>
                <a:gd name="connsiteY137" fmla="*/ 626076 h 1507525"/>
                <a:gd name="connsiteX138" fmla="*/ 263610 w 922634"/>
                <a:gd name="connsiteY138" fmla="*/ 724930 h 1507525"/>
                <a:gd name="connsiteX139" fmla="*/ 164756 w 922634"/>
                <a:gd name="connsiteY139" fmla="*/ 724930 h 1507525"/>
                <a:gd name="connsiteX140" fmla="*/ 0 w 922634"/>
                <a:gd name="connsiteY140" fmla="*/ 626076 h 1507525"/>
                <a:gd name="connsiteX141" fmla="*/ 98854 w 922634"/>
                <a:gd name="connsiteY141" fmla="*/ 626076 h 1507525"/>
                <a:gd name="connsiteX142" fmla="*/ 98854 w 922634"/>
                <a:gd name="connsiteY142" fmla="*/ 724930 h 1507525"/>
                <a:gd name="connsiteX143" fmla="*/ 0 w 922634"/>
                <a:gd name="connsiteY143" fmla="*/ 724930 h 1507525"/>
                <a:gd name="connsiteX144" fmla="*/ 823780 w 922634"/>
                <a:gd name="connsiteY144" fmla="*/ 469557 h 1507525"/>
                <a:gd name="connsiteX145" fmla="*/ 922634 w 922634"/>
                <a:gd name="connsiteY145" fmla="*/ 469557 h 1507525"/>
                <a:gd name="connsiteX146" fmla="*/ 922634 w 922634"/>
                <a:gd name="connsiteY146" fmla="*/ 568411 h 1507525"/>
                <a:gd name="connsiteX147" fmla="*/ 823780 w 922634"/>
                <a:gd name="connsiteY147" fmla="*/ 568411 h 1507525"/>
                <a:gd name="connsiteX148" fmla="*/ 659024 w 922634"/>
                <a:gd name="connsiteY148" fmla="*/ 469557 h 1507525"/>
                <a:gd name="connsiteX149" fmla="*/ 757878 w 922634"/>
                <a:gd name="connsiteY149" fmla="*/ 469557 h 1507525"/>
                <a:gd name="connsiteX150" fmla="*/ 757878 w 922634"/>
                <a:gd name="connsiteY150" fmla="*/ 568411 h 1507525"/>
                <a:gd name="connsiteX151" fmla="*/ 659024 w 922634"/>
                <a:gd name="connsiteY151" fmla="*/ 568411 h 1507525"/>
                <a:gd name="connsiteX152" fmla="*/ 494268 w 922634"/>
                <a:gd name="connsiteY152" fmla="*/ 469557 h 1507525"/>
                <a:gd name="connsiteX153" fmla="*/ 593122 w 922634"/>
                <a:gd name="connsiteY153" fmla="*/ 469557 h 1507525"/>
                <a:gd name="connsiteX154" fmla="*/ 593122 w 922634"/>
                <a:gd name="connsiteY154" fmla="*/ 568411 h 1507525"/>
                <a:gd name="connsiteX155" fmla="*/ 494268 w 922634"/>
                <a:gd name="connsiteY155" fmla="*/ 568411 h 1507525"/>
                <a:gd name="connsiteX156" fmla="*/ 329512 w 922634"/>
                <a:gd name="connsiteY156" fmla="*/ 469557 h 1507525"/>
                <a:gd name="connsiteX157" fmla="*/ 428366 w 922634"/>
                <a:gd name="connsiteY157" fmla="*/ 469557 h 1507525"/>
                <a:gd name="connsiteX158" fmla="*/ 428366 w 922634"/>
                <a:gd name="connsiteY158" fmla="*/ 568411 h 1507525"/>
                <a:gd name="connsiteX159" fmla="*/ 329512 w 922634"/>
                <a:gd name="connsiteY159" fmla="*/ 568411 h 1507525"/>
                <a:gd name="connsiteX160" fmla="*/ 164756 w 922634"/>
                <a:gd name="connsiteY160" fmla="*/ 469557 h 1507525"/>
                <a:gd name="connsiteX161" fmla="*/ 263610 w 922634"/>
                <a:gd name="connsiteY161" fmla="*/ 469557 h 1507525"/>
                <a:gd name="connsiteX162" fmla="*/ 263610 w 922634"/>
                <a:gd name="connsiteY162" fmla="*/ 568411 h 1507525"/>
                <a:gd name="connsiteX163" fmla="*/ 164756 w 922634"/>
                <a:gd name="connsiteY163" fmla="*/ 568411 h 1507525"/>
                <a:gd name="connsiteX164" fmla="*/ 0 w 922634"/>
                <a:gd name="connsiteY164" fmla="*/ 469557 h 1507525"/>
                <a:gd name="connsiteX165" fmla="*/ 98854 w 922634"/>
                <a:gd name="connsiteY165" fmla="*/ 469557 h 1507525"/>
                <a:gd name="connsiteX166" fmla="*/ 98854 w 922634"/>
                <a:gd name="connsiteY166" fmla="*/ 568411 h 1507525"/>
                <a:gd name="connsiteX167" fmla="*/ 0 w 922634"/>
                <a:gd name="connsiteY167" fmla="*/ 568411 h 1507525"/>
                <a:gd name="connsiteX168" fmla="*/ 823780 w 922634"/>
                <a:gd name="connsiteY168" fmla="*/ 313038 h 1507525"/>
                <a:gd name="connsiteX169" fmla="*/ 922634 w 922634"/>
                <a:gd name="connsiteY169" fmla="*/ 313038 h 1507525"/>
                <a:gd name="connsiteX170" fmla="*/ 922634 w 922634"/>
                <a:gd name="connsiteY170" fmla="*/ 411892 h 1507525"/>
                <a:gd name="connsiteX171" fmla="*/ 823780 w 922634"/>
                <a:gd name="connsiteY171" fmla="*/ 411892 h 1507525"/>
                <a:gd name="connsiteX172" fmla="*/ 659024 w 922634"/>
                <a:gd name="connsiteY172" fmla="*/ 313038 h 1507525"/>
                <a:gd name="connsiteX173" fmla="*/ 757878 w 922634"/>
                <a:gd name="connsiteY173" fmla="*/ 313038 h 1507525"/>
                <a:gd name="connsiteX174" fmla="*/ 757878 w 922634"/>
                <a:gd name="connsiteY174" fmla="*/ 411892 h 1507525"/>
                <a:gd name="connsiteX175" fmla="*/ 659024 w 922634"/>
                <a:gd name="connsiteY175" fmla="*/ 411892 h 1507525"/>
                <a:gd name="connsiteX176" fmla="*/ 494268 w 922634"/>
                <a:gd name="connsiteY176" fmla="*/ 313038 h 1507525"/>
                <a:gd name="connsiteX177" fmla="*/ 593122 w 922634"/>
                <a:gd name="connsiteY177" fmla="*/ 313038 h 1507525"/>
                <a:gd name="connsiteX178" fmla="*/ 593122 w 922634"/>
                <a:gd name="connsiteY178" fmla="*/ 411892 h 1507525"/>
                <a:gd name="connsiteX179" fmla="*/ 494268 w 922634"/>
                <a:gd name="connsiteY179" fmla="*/ 411892 h 1507525"/>
                <a:gd name="connsiteX180" fmla="*/ 329512 w 922634"/>
                <a:gd name="connsiteY180" fmla="*/ 313038 h 1507525"/>
                <a:gd name="connsiteX181" fmla="*/ 428366 w 922634"/>
                <a:gd name="connsiteY181" fmla="*/ 313038 h 1507525"/>
                <a:gd name="connsiteX182" fmla="*/ 428366 w 922634"/>
                <a:gd name="connsiteY182" fmla="*/ 411892 h 1507525"/>
                <a:gd name="connsiteX183" fmla="*/ 329512 w 922634"/>
                <a:gd name="connsiteY183" fmla="*/ 411892 h 1507525"/>
                <a:gd name="connsiteX184" fmla="*/ 164756 w 922634"/>
                <a:gd name="connsiteY184" fmla="*/ 313038 h 1507525"/>
                <a:gd name="connsiteX185" fmla="*/ 263610 w 922634"/>
                <a:gd name="connsiteY185" fmla="*/ 313038 h 1507525"/>
                <a:gd name="connsiteX186" fmla="*/ 263610 w 922634"/>
                <a:gd name="connsiteY186" fmla="*/ 411892 h 1507525"/>
                <a:gd name="connsiteX187" fmla="*/ 164756 w 922634"/>
                <a:gd name="connsiteY187" fmla="*/ 411892 h 1507525"/>
                <a:gd name="connsiteX188" fmla="*/ 0 w 922634"/>
                <a:gd name="connsiteY188" fmla="*/ 313038 h 1507525"/>
                <a:gd name="connsiteX189" fmla="*/ 98854 w 922634"/>
                <a:gd name="connsiteY189" fmla="*/ 313038 h 1507525"/>
                <a:gd name="connsiteX190" fmla="*/ 98854 w 922634"/>
                <a:gd name="connsiteY190" fmla="*/ 411892 h 1507525"/>
                <a:gd name="connsiteX191" fmla="*/ 0 w 922634"/>
                <a:gd name="connsiteY191" fmla="*/ 411892 h 1507525"/>
                <a:gd name="connsiteX192" fmla="*/ 823780 w 922634"/>
                <a:gd name="connsiteY192" fmla="*/ 156519 h 1507525"/>
                <a:gd name="connsiteX193" fmla="*/ 922634 w 922634"/>
                <a:gd name="connsiteY193" fmla="*/ 156519 h 1507525"/>
                <a:gd name="connsiteX194" fmla="*/ 922634 w 922634"/>
                <a:gd name="connsiteY194" fmla="*/ 255373 h 1507525"/>
                <a:gd name="connsiteX195" fmla="*/ 823780 w 922634"/>
                <a:gd name="connsiteY195" fmla="*/ 255373 h 1507525"/>
                <a:gd name="connsiteX196" fmla="*/ 659024 w 922634"/>
                <a:gd name="connsiteY196" fmla="*/ 156519 h 1507525"/>
                <a:gd name="connsiteX197" fmla="*/ 757878 w 922634"/>
                <a:gd name="connsiteY197" fmla="*/ 156519 h 1507525"/>
                <a:gd name="connsiteX198" fmla="*/ 757878 w 922634"/>
                <a:gd name="connsiteY198" fmla="*/ 255373 h 1507525"/>
                <a:gd name="connsiteX199" fmla="*/ 659024 w 922634"/>
                <a:gd name="connsiteY199" fmla="*/ 255373 h 1507525"/>
                <a:gd name="connsiteX200" fmla="*/ 494268 w 922634"/>
                <a:gd name="connsiteY200" fmla="*/ 156519 h 1507525"/>
                <a:gd name="connsiteX201" fmla="*/ 593122 w 922634"/>
                <a:gd name="connsiteY201" fmla="*/ 156519 h 1507525"/>
                <a:gd name="connsiteX202" fmla="*/ 593122 w 922634"/>
                <a:gd name="connsiteY202" fmla="*/ 255373 h 1507525"/>
                <a:gd name="connsiteX203" fmla="*/ 494268 w 922634"/>
                <a:gd name="connsiteY203" fmla="*/ 255373 h 1507525"/>
                <a:gd name="connsiteX204" fmla="*/ 329512 w 922634"/>
                <a:gd name="connsiteY204" fmla="*/ 156519 h 1507525"/>
                <a:gd name="connsiteX205" fmla="*/ 428366 w 922634"/>
                <a:gd name="connsiteY205" fmla="*/ 156519 h 1507525"/>
                <a:gd name="connsiteX206" fmla="*/ 428366 w 922634"/>
                <a:gd name="connsiteY206" fmla="*/ 255373 h 1507525"/>
                <a:gd name="connsiteX207" fmla="*/ 329512 w 922634"/>
                <a:gd name="connsiteY207" fmla="*/ 255373 h 1507525"/>
                <a:gd name="connsiteX208" fmla="*/ 164756 w 922634"/>
                <a:gd name="connsiteY208" fmla="*/ 156519 h 1507525"/>
                <a:gd name="connsiteX209" fmla="*/ 263610 w 922634"/>
                <a:gd name="connsiteY209" fmla="*/ 156519 h 1507525"/>
                <a:gd name="connsiteX210" fmla="*/ 263610 w 922634"/>
                <a:gd name="connsiteY210" fmla="*/ 255373 h 1507525"/>
                <a:gd name="connsiteX211" fmla="*/ 164756 w 922634"/>
                <a:gd name="connsiteY211" fmla="*/ 255373 h 1507525"/>
                <a:gd name="connsiteX212" fmla="*/ 0 w 922634"/>
                <a:gd name="connsiteY212" fmla="*/ 156519 h 1507525"/>
                <a:gd name="connsiteX213" fmla="*/ 98854 w 922634"/>
                <a:gd name="connsiteY213" fmla="*/ 156519 h 1507525"/>
                <a:gd name="connsiteX214" fmla="*/ 98854 w 922634"/>
                <a:gd name="connsiteY214" fmla="*/ 255373 h 1507525"/>
                <a:gd name="connsiteX215" fmla="*/ 0 w 922634"/>
                <a:gd name="connsiteY215" fmla="*/ 255373 h 1507525"/>
                <a:gd name="connsiteX216" fmla="*/ 823780 w 922634"/>
                <a:gd name="connsiteY216" fmla="*/ 0 h 1507525"/>
                <a:gd name="connsiteX217" fmla="*/ 922634 w 922634"/>
                <a:gd name="connsiteY217" fmla="*/ 0 h 1507525"/>
                <a:gd name="connsiteX218" fmla="*/ 922634 w 922634"/>
                <a:gd name="connsiteY218" fmla="*/ 98854 h 1507525"/>
                <a:gd name="connsiteX219" fmla="*/ 823780 w 922634"/>
                <a:gd name="connsiteY219" fmla="*/ 98854 h 1507525"/>
                <a:gd name="connsiteX220" fmla="*/ 659024 w 922634"/>
                <a:gd name="connsiteY220" fmla="*/ 0 h 1507525"/>
                <a:gd name="connsiteX221" fmla="*/ 757878 w 922634"/>
                <a:gd name="connsiteY221" fmla="*/ 0 h 1507525"/>
                <a:gd name="connsiteX222" fmla="*/ 757878 w 922634"/>
                <a:gd name="connsiteY222" fmla="*/ 98854 h 1507525"/>
                <a:gd name="connsiteX223" fmla="*/ 659024 w 922634"/>
                <a:gd name="connsiteY223" fmla="*/ 98854 h 1507525"/>
                <a:gd name="connsiteX224" fmla="*/ 494268 w 922634"/>
                <a:gd name="connsiteY224" fmla="*/ 0 h 1507525"/>
                <a:gd name="connsiteX225" fmla="*/ 593122 w 922634"/>
                <a:gd name="connsiteY225" fmla="*/ 0 h 1507525"/>
                <a:gd name="connsiteX226" fmla="*/ 593122 w 922634"/>
                <a:gd name="connsiteY226" fmla="*/ 98854 h 1507525"/>
                <a:gd name="connsiteX227" fmla="*/ 494268 w 922634"/>
                <a:gd name="connsiteY227" fmla="*/ 98854 h 1507525"/>
                <a:gd name="connsiteX228" fmla="*/ 329512 w 922634"/>
                <a:gd name="connsiteY228" fmla="*/ 0 h 1507525"/>
                <a:gd name="connsiteX229" fmla="*/ 428366 w 922634"/>
                <a:gd name="connsiteY229" fmla="*/ 0 h 1507525"/>
                <a:gd name="connsiteX230" fmla="*/ 428366 w 922634"/>
                <a:gd name="connsiteY230" fmla="*/ 98854 h 1507525"/>
                <a:gd name="connsiteX231" fmla="*/ 329512 w 922634"/>
                <a:gd name="connsiteY231" fmla="*/ 98854 h 1507525"/>
                <a:gd name="connsiteX232" fmla="*/ 164756 w 922634"/>
                <a:gd name="connsiteY232" fmla="*/ 0 h 1507525"/>
                <a:gd name="connsiteX233" fmla="*/ 263610 w 922634"/>
                <a:gd name="connsiteY233" fmla="*/ 0 h 1507525"/>
                <a:gd name="connsiteX234" fmla="*/ 263610 w 922634"/>
                <a:gd name="connsiteY234" fmla="*/ 98854 h 1507525"/>
                <a:gd name="connsiteX235" fmla="*/ 164756 w 922634"/>
                <a:gd name="connsiteY235" fmla="*/ 98854 h 1507525"/>
                <a:gd name="connsiteX236" fmla="*/ 0 w 922634"/>
                <a:gd name="connsiteY236" fmla="*/ 0 h 1507525"/>
                <a:gd name="connsiteX237" fmla="*/ 98854 w 922634"/>
                <a:gd name="connsiteY237" fmla="*/ 0 h 1507525"/>
                <a:gd name="connsiteX238" fmla="*/ 98854 w 922634"/>
                <a:gd name="connsiteY238" fmla="*/ 98854 h 1507525"/>
                <a:gd name="connsiteX239" fmla="*/ 0 w 922634"/>
                <a:gd name="connsiteY239" fmla="*/ 98854 h 150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922634" h="1507525">
                  <a:moveTo>
                    <a:pt x="823780" y="1408671"/>
                  </a:moveTo>
                  <a:lnTo>
                    <a:pt x="922634" y="1408671"/>
                  </a:lnTo>
                  <a:lnTo>
                    <a:pt x="922634" y="1507525"/>
                  </a:lnTo>
                  <a:lnTo>
                    <a:pt x="823780" y="1507525"/>
                  </a:lnTo>
                  <a:close/>
                  <a:moveTo>
                    <a:pt x="659024" y="1408671"/>
                  </a:moveTo>
                  <a:lnTo>
                    <a:pt x="757878" y="1408671"/>
                  </a:lnTo>
                  <a:lnTo>
                    <a:pt x="757878" y="1507525"/>
                  </a:lnTo>
                  <a:lnTo>
                    <a:pt x="659024" y="1507525"/>
                  </a:lnTo>
                  <a:close/>
                  <a:moveTo>
                    <a:pt x="494268" y="1408671"/>
                  </a:moveTo>
                  <a:lnTo>
                    <a:pt x="593122" y="1408671"/>
                  </a:lnTo>
                  <a:lnTo>
                    <a:pt x="593122" y="1507525"/>
                  </a:lnTo>
                  <a:lnTo>
                    <a:pt x="494268" y="1507525"/>
                  </a:lnTo>
                  <a:close/>
                  <a:moveTo>
                    <a:pt x="329512" y="1408671"/>
                  </a:moveTo>
                  <a:lnTo>
                    <a:pt x="428366" y="1408671"/>
                  </a:lnTo>
                  <a:lnTo>
                    <a:pt x="428366" y="1507525"/>
                  </a:lnTo>
                  <a:lnTo>
                    <a:pt x="329512" y="1507525"/>
                  </a:lnTo>
                  <a:close/>
                  <a:moveTo>
                    <a:pt x="164756" y="1408671"/>
                  </a:moveTo>
                  <a:lnTo>
                    <a:pt x="263610" y="1408671"/>
                  </a:lnTo>
                  <a:lnTo>
                    <a:pt x="263610" y="1507525"/>
                  </a:lnTo>
                  <a:lnTo>
                    <a:pt x="164756" y="1507525"/>
                  </a:lnTo>
                  <a:close/>
                  <a:moveTo>
                    <a:pt x="0" y="1408671"/>
                  </a:moveTo>
                  <a:lnTo>
                    <a:pt x="98854" y="1408671"/>
                  </a:lnTo>
                  <a:lnTo>
                    <a:pt x="98854" y="1507525"/>
                  </a:lnTo>
                  <a:lnTo>
                    <a:pt x="0" y="1507525"/>
                  </a:lnTo>
                  <a:close/>
                  <a:moveTo>
                    <a:pt x="823780" y="1252152"/>
                  </a:moveTo>
                  <a:lnTo>
                    <a:pt x="922634" y="1252152"/>
                  </a:lnTo>
                  <a:lnTo>
                    <a:pt x="922634" y="1351006"/>
                  </a:lnTo>
                  <a:lnTo>
                    <a:pt x="823780" y="1351006"/>
                  </a:lnTo>
                  <a:close/>
                  <a:moveTo>
                    <a:pt x="659024" y="1252152"/>
                  </a:moveTo>
                  <a:lnTo>
                    <a:pt x="757878" y="1252152"/>
                  </a:lnTo>
                  <a:lnTo>
                    <a:pt x="757878" y="1351006"/>
                  </a:lnTo>
                  <a:lnTo>
                    <a:pt x="659024" y="1351006"/>
                  </a:lnTo>
                  <a:close/>
                  <a:moveTo>
                    <a:pt x="494268" y="1252152"/>
                  </a:moveTo>
                  <a:lnTo>
                    <a:pt x="593122" y="1252152"/>
                  </a:lnTo>
                  <a:lnTo>
                    <a:pt x="593122" y="1351006"/>
                  </a:lnTo>
                  <a:lnTo>
                    <a:pt x="494268" y="1351006"/>
                  </a:lnTo>
                  <a:close/>
                  <a:moveTo>
                    <a:pt x="329512" y="1252152"/>
                  </a:moveTo>
                  <a:lnTo>
                    <a:pt x="428366" y="1252152"/>
                  </a:lnTo>
                  <a:lnTo>
                    <a:pt x="428366" y="1351006"/>
                  </a:lnTo>
                  <a:lnTo>
                    <a:pt x="329512" y="1351006"/>
                  </a:lnTo>
                  <a:close/>
                  <a:moveTo>
                    <a:pt x="164756" y="1252152"/>
                  </a:moveTo>
                  <a:lnTo>
                    <a:pt x="263610" y="1252152"/>
                  </a:lnTo>
                  <a:lnTo>
                    <a:pt x="263610" y="1351006"/>
                  </a:lnTo>
                  <a:lnTo>
                    <a:pt x="164756" y="1351006"/>
                  </a:lnTo>
                  <a:close/>
                  <a:moveTo>
                    <a:pt x="0" y="1252152"/>
                  </a:moveTo>
                  <a:lnTo>
                    <a:pt x="98854" y="1252152"/>
                  </a:lnTo>
                  <a:lnTo>
                    <a:pt x="98854" y="1351006"/>
                  </a:lnTo>
                  <a:lnTo>
                    <a:pt x="0" y="1351006"/>
                  </a:lnTo>
                  <a:close/>
                  <a:moveTo>
                    <a:pt x="823780" y="1095633"/>
                  </a:moveTo>
                  <a:lnTo>
                    <a:pt x="922634" y="1095633"/>
                  </a:lnTo>
                  <a:lnTo>
                    <a:pt x="922634" y="1194487"/>
                  </a:lnTo>
                  <a:lnTo>
                    <a:pt x="823780" y="1194487"/>
                  </a:lnTo>
                  <a:close/>
                  <a:moveTo>
                    <a:pt x="659024" y="1095633"/>
                  </a:moveTo>
                  <a:lnTo>
                    <a:pt x="757878" y="1095633"/>
                  </a:lnTo>
                  <a:lnTo>
                    <a:pt x="757878" y="1194487"/>
                  </a:lnTo>
                  <a:lnTo>
                    <a:pt x="659024" y="1194487"/>
                  </a:lnTo>
                  <a:close/>
                  <a:moveTo>
                    <a:pt x="494268" y="1095633"/>
                  </a:moveTo>
                  <a:lnTo>
                    <a:pt x="593122" y="1095633"/>
                  </a:lnTo>
                  <a:lnTo>
                    <a:pt x="593122" y="1194487"/>
                  </a:lnTo>
                  <a:lnTo>
                    <a:pt x="494268" y="1194487"/>
                  </a:lnTo>
                  <a:close/>
                  <a:moveTo>
                    <a:pt x="329512" y="1095633"/>
                  </a:moveTo>
                  <a:lnTo>
                    <a:pt x="428366" y="1095633"/>
                  </a:lnTo>
                  <a:lnTo>
                    <a:pt x="428366" y="1194487"/>
                  </a:lnTo>
                  <a:lnTo>
                    <a:pt x="329512" y="1194487"/>
                  </a:lnTo>
                  <a:close/>
                  <a:moveTo>
                    <a:pt x="164756" y="1095633"/>
                  </a:moveTo>
                  <a:lnTo>
                    <a:pt x="263610" y="1095633"/>
                  </a:lnTo>
                  <a:lnTo>
                    <a:pt x="263610" y="1194487"/>
                  </a:lnTo>
                  <a:lnTo>
                    <a:pt x="164756" y="1194487"/>
                  </a:lnTo>
                  <a:close/>
                  <a:moveTo>
                    <a:pt x="0" y="1095633"/>
                  </a:moveTo>
                  <a:lnTo>
                    <a:pt x="98854" y="1095633"/>
                  </a:lnTo>
                  <a:lnTo>
                    <a:pt x="98854" y="1194487"/>
                  </a:lnTo>
                  <a:lnTo>
                    <a:pt x="0" y="1194487"/>
                  </a:lnTo>
                  <a:close/>
                  <a:moveTo>
                    <a:pt x="823780" y="939114"/>
                  </a:moveTo>
                  <a:lnTo>
                    <a:pt x="922634" y="939114"/>
                  </a:lnTo>
                  <a:lnTo>
                    <a:pt x="922634" y="1037968"/>
                  </a:lnTo>
                  <a:lnTo>
                    <a:pt x="823780" y="1037968"/>
                  </a:lnTo>
                  <a:close/>
                  <a:moveTo>
                    <a:pt x="659024" y="939114"/>
                  </a:moveTo>
                  <a:lnTo>
                    <a:pt x="757878" y="939114"/>
                  </a:lnTo>
                  <a:lnTo>
                    <a:pt x="757878" y="1037968"/>
                  </a:lnTo>
                  <a:lnTo>
                    <a:pt x="659024" y="1037968"/>
                  </a:lnTo>
                  <a:close/>
                  <a:moveTo>
                    <a:pt x="494268" y="939114"/>
                  </a:moveTo>
                  <a:lnTo>
                    <a:pt x="593122" y="939114"/>
                  </a:lnTo>
                  <a:lnTo>
                    <a:pt x="593122" y="1037968"/>
                  </a:lnTo>
                  <a:lnTo>
                    <a:pt x="494268" y="1037968"/>
                  </a:lnTo>
                  <a:close/>
                  <a:moveTo>
                    <a:pt x="329512" y="939114"/>
                  </a:moveTo>
                  <a:lnTo>
                    <a:pt x="428366" y="939114"/>
                  </a:lnTo>
                  <a:lnTo>
                    <a:pt x="428366" y="1037968"/>
                  </a:lnTo>
                  <a:lnTo>
                    <a:pt x="329512" y="1037968"/>
                  </a:lnTo>
                  <a:close/>
                  <a:moveTo>
                    <a:pt x="164756" y="939114"/>
                  </a:moveTo>
                  <a:lnTo>
                    <a:pt x="263610" y="939114"/>
                  </a:lnTo>
                  <a:lnTo>
                    <a:pt x="263610" y="1037968"/>
                  </a:lnTo>
                  <a:lnTo>
                    <a:pt x="164756" y="1037968"/>
                  </a:lnTo>
                  <a:close/>
                  <a:moveTo>
                    <a:pt x="0" y="939114"/>
                  </a:moveTo>
                  <a:lnTo>
                    <a:pt x="98854" y="939114"/>
                  </a:lnTo>
                  <a:lnTo>
                    <a:pt x="98854" y="1037968"/>
                  </a:lnTo>
                  <a:lnTo>
                    <a:pt x="0" y="1037968"/>
                  </a:lnTo>
                  <a:close/>
                  <a:moveTo>
                    <a:pt x="823780" y="782595"/>
                  </a:moveTo>
                  <a:lnTo>
                    <a:pt x="922634" y="782595"/>
                  </a:lnTo>
                  <a:lnTo>
                    <a:pt x="922634" y="881449"/>
                  </a:lnTo>
                  <a:lnTo>
                    <a:pt x="823780" y="881449"/>
                  </a:lnTo>
                  <a:close/>
                  <a:moveTo>
                    <a:pt x="659024" y="782595"/>
                  </a:moveTo>
                  <a:lnTo>
                    <a:pt x="757878" y="782595"/>
                  </a:lnTo>
                  <a:lnTo>
                    <a:pt x="757878" y="881449"/>
                  </a:lnTo>
                  <a:lnTo>
                    <a:pt x="659024" y="881449"/>
                  </a:lnTo>
                  <a:close/>
                  <a:moveTo>
                    <a:pt x="494268" y="782595"/>
                  </a:moveTo>
                  <a:lnTo>
                    <a:pt x="593122" y="782595"/>
                  </a:lnTo>
                  <a:lnTo>
                    <a:pt x="593122" y="881449"/>
                  </a:lnTo>
                  <a:lnTo>
                    <a:pt x="494268" y="881449"/>
                  </a:lnTo>
                  <a:close/>
                  <a:moveTo>
                    <a:pt x="329512" y="782595"/>
                  </a:moveTo>
                  <a:lnTo>
                    <a:pt x="428366" y="782595"/>
                  </a:lnTo>
                  <a:lnTo>
                    <a:pt x="428366" y="881449"/>
                  </a:lnTo>
                  <a:lnTo>
                    <a:pt x="329512" y="881449"/>
                  </a:lnTo>
                  <a:close/>
                  <a:moveTo>
                    <a:pt x="164756" y="782595"/>
                  </a:moveTo>
                  <a:lnTo>
                    <a:pt x="263610" y="782595"/>
                  </a:lnTo>
                  <a:lnTo>
                    <a:pt x="263610" y="881449"/>
                  </a:lnTo>
                  <a:lnTo>
                    <a:pt x="164756" y="881449"/>
                  </a:lnTo>
                  <a:close/>
                  <a:moveTo>
                    <a:pt x="0" y="782595"/>
                  </a:moveTo>
                  <a:lnTo>
                    <a:pt x="98854" y="782595"/>
                  </a:lnTo>
                  <a:lnTo>
                    <a:pt x="98854" y="881449"/>
                  </a:lnTo>
                  <a:lnTo>
                    <a:pt x="0" y="881449"/>
                  </a:lnTo>
                  <a:close/>
                  <a:moveTo>
                    <a:pt x="823780" y="626076"/>
                  </a:moveTo>
                  <a:lnTo>
                    <a:pt x="922634" y="626076"/>
                  </a:lnTo>
                  <a:lnTo>
                    <a:pt x="922634" y="724930"/>
                  </a:lnTo>
                  <a:lnTo>
                    <a:pt x="823780" y="724930"/>
                  </a:lnTo>
                  <a:close/>
                  <a:moveTo>
                    <a:pt x="659024" y="626076"/>
                  </a:moveTo>
                  <a:lnTo>
                    <a:pt x="757878" y="626076"/>
                  </a:lnTo>
                  <a:lnTo>
                    <a:pt x="757878" y="724930"/>
                  </a:lnTo>
                  <a:lnTo>
                    <a:pt x="659024" y="724930"/>
                  </a:lnTo>
                  <a:close/>
                  <a:moveTo>
                    <a:pt x="494268" y="626076"/>
                  </a:moveTo>
                  <a:lnTo>
                    <a:pt x="593122" y="626076"/>
                  </a:lnTo>
                  <a:lnTo>
                    <a:pt x="593122" y="724930"/>
                  </a:lnTo>
                  <a:lnTo>
                    <a:pt x="494268" y="724930"/>
                  </a:lnTo>
                  <a:close/>
                  <a:moveTo>
                    <a:pt x="329512" y="626076"/>
                  </a:moveTo>
                  <a:lnTo>
                    <a:pt x="428366" y="626076"/>
                  </a:lnTo>
                  <a:lnTo>
                    <a:pt x="428366" y="724930"/>
                  </a:lnTo>
                  <a:lnTo>
                    <a:pt x="329512" y="724930"/>
                  </a:lnTo>
                  <a:close/>
                  <a:moveTo>
                    <a:pt x="164756" y="626076"/>
                  </a:moveTo>
                  <a:lnTo>
                    <a:pt x="263610" y="626076"/>
                  </a:lnTo>
                  <a:lnTo>
                    <a:pt x="263610" y="724930"/>
                  </a:lnTo>
                  <a:lnTo>
                    <a:pt x="164756" y="724930"/>
                  </a:lnTo>
                  <a:close/>
                  <a:moveTo>
                    <a:pt x="0" y="626076"/>
                  </a:moveTo>
                  <a:lnTo>
                    <a:pt x="98854" y="626076"/>
                  </a:lnTo>
                  <a:lnTo>
                    <a:pt x="98854" y="724930"/>
                  </a:lnTo>
                  <a:lnTo>
                    <a:pt x="0" y="724930"/>
                  </a:lnTo>
                  <a:close/>
                  <a:moveTo>
                    <a:pt x="823780" y="469557"/>
                  </a:moveTo>
                  <a:lnTo>
                    <a:pt x="922634" y="469557"/>
                  </a:lnTo>
                  <a:lnTo>
                    <a:pt x="922634" y="568411"/>
                  </a:lnTo>
                  <a:lnTo>
                    <a:pt x="823780" y="568411"/>
                  </a:lnTo>
                  <a:close/>
                  <a:moveTo>
                    <a:pt x="659024" y="469557"/>
                  </a:moveTo>
                  <a:lnTo>
                    <a:pt x="757878" y="469557"/>
                  </a:lnTo>
                  <a:lnTo>
                    <a:pt x="757878" y="568411"/>
                  </a:lnTo>
                  <a:lnTo>
                    <a:pt x="659024" y="568411"/>
                  </a:lnTo>
                  <a:close/>
                  <a:moveTo>
                    <a:pt x="494268" y="469557"/>
                  </a:moveTo>
                  <a:lnTo>
                    <a:pt x="593122" y="469557"/>
                  </a:lnTo>
                  <a:lnTo>
                    <a:pt x="593122" y="568411"/>
                  </a:lnTo>
                  <a:lnTo>
                    <a:pt x="494268" y="568411"/>
                  </a:lnTo>
                  <a:close/>
                  <a:moveTo>
                    <a:pt x="329512" y="469557"/>
                  </a:moveTo>
                  <a:lnTo>
                    <a:pt x="428366" y="469557"/>
                  </a:lnTo>
                  <a:lnTo>
                    <a:pt x="428366" y="568411"/>
                  </a:lnTo>
                  <a:lnTo>
                    <a:pt x="329512" y="568411"/>
                  </a:lnTo>
                  <a:close/>
                  <a:moveTo>
                    <a:pt x="164756" y="469557"/>
                  </a:moveTo>
                  <a:lnTo>
                    <a:pt x="263610" y="469557"/>
                  </a:lnTo>
                  <a:lnTo>
                    <a:pt x="263610" y="568411"/>
                  </a:lnTo>
                  <a:lnTo>
                    <a:pt x="164756" y="568411"/>
                  </a:lnTo>
                  <a:close/>
                  <a:moveTo>
                    <a:pt x="0" y="469557"/>
                  </a:moveTo>
                  <a:lnTo>
                    <a:pt x="98854" y="469557"/>
                  </a:lnTo>
                  <a:lnTo>
                    <a:pt x="98854" y="568411"/>
                  </a:lnTo>
                  <a:lnTo>
                    <a:pt x="0" y="568411"/>
                  </a:lnTo>
                  <a:close/>
                  <a:moveTo>
                    <a:pt x="823780" y="313038"/>
                  </a:moveTo>
                  <a:lnTo>
                    <a:pt x="922634" y="313038"/>
                  </a:lnTo>
                  <a:lnTo>
                    <a:pt x="922634" y="411892"/>
                  </a:lnTo>
                  <a:lnTo>
                    <a:pt x="823780" y="411892"/>
                  </a:lnTo>
                  <a:close/>
                  <a:moveTo>
                    <a:pt x="659024" y="313038"/>
                  </a:moveTo>
                  <a:lnTo>
                    <a:pt x="757878" y="313038"/>
                  </a:lnTo>
                  <a:lnTo>
                    <a:pt x="757878" y="411892"/>
                  </a:lnTo>
                  <a:lnTo>
                    <a:pt x="659024" y="411892"/>
                  </a:lnTo>
                  <a:close/>
                  <a:moveTo>
                    <a:pt x="494268" y="313038"/>
                  </a:moveTo>
                  <a:lnTo>
                    <a:pt x="593122" y="313038"/>
                  </a:lnTo>
                  <a:lnTo>
                    <a:pt x="593122" y="411892"/>
                  </a:lnTo>
                  <a:lnTo>
                    <a:pt x="494268" y="411892"/>
                  </a:lnTo>
                  <a:close/>
                  <a:moveTo>
                    <a:pt x="329512" y="313038"/>
                  </a:moveTo>
                  <a:lnTo>
                    <a:pt x="428366" y="313038"/>
                  </a:lnTo>
                  <a:lnTo>
                    <a:pt x="428366" y="411892"/>
                  </a:lnTo>
                  <a:lnTo>
                    <a:pt x="329512" y="411892"/>
                  </a:lnTo>
                  <a:close/>
                  <a:moveTo>
                    <a:pt x="164756" y="313038"/>
                  </a:moveTo>
                  <a:lnTo>
                    <a:pt x="263610" y="313038"/>
                  </a:lnTo>
                  <a:lnTo>
                    <a:pt x="263610" y="411892"/>
                  </a:lnTo>
                  <a:lnTo>
                    <a:pt x="164756" y="411892"/>
                  </a:lnTo>
                  <a:close/>
                  <a:moveTo>
                    <a:pt x="0" y="313038"/>
                  </a:moveTo>
                  <a:lnTo>
                    <a:pt x="98854" y="313038"/>
                  </a:lnTo>
                  <a:lnTo>
                    <a:pt x="98854" y="411892"/>
                  </a:lnTo>
                  <a:lnTo>
                    <a:pt x="0" y="411892"/>
                  </a:lnTo>
                  <a:close/>
                  <a:moveTo>
                    <a:pt x="823780" y="156519"/>
                  </a:moveTo>
                  <a:lnTo>
                    <a:pt x="922634" y="156519"/>
                  </a:lnTo>
                  <a:lnTo>
                    <a:pt x="922634" y="255373"/>
                  </a:lnTo>
                  <a:lnTo>
                    <a:pt x="823780" y="255373"/>
                  </a:lnTo>
                  <a:close/>
                  <a:moveTo>
                    <a:pt x="659024" y="156519"/>
                  </a:moveTo>
                  <a:lnTo>
                    <a:pt x="757878" y="156519"/>
                  </a:lnTo>
                  <a:lnTo>
                    <a:pt x="757878" y="255373"/>
                  </a:lnTo>
                  <a:lnTo>
                    <a:pt x="659024" y="255373"/>
                  </a:lnTo>
                  <a:close/>
                  <a:moveTo>
                    <a:pt x="494268" y="156519"/>
                  </a:moveTo>
                  <a:lnTo>
                    <a:pt x="593122" y="156519"/>
                  </a:lnTo>
                  <a:lnTo>
                    <a:pt x="593122" y="255373"/>
                  </a:lnTo>
                  <a:lnTo>
                    <a:pt x="494268" y="255373"/>
                  </a:lnTo>
                  <a:close/>
                  <a:moveTo>
                    <a:pt x="329512" y="156519"/>
                  </a:moveTo>
                  <a:lnTo>
                    <a:pt x="428366" y="156519"/>
                  </a:lnTo>
                  <a:lnTo>
                    <a:pt x="428366" y="255373"/>
                  </a:lnTo>
                  <a:lnTo>
                    <a:pt x="329512" y="255373"/>
                  </a:lnTo>
                  <a:close/>
                  <a:moveTo>
                    <a:pt x="164756" y="156519"/>
                  </a:moveTo>
                  <a:lnTo>
                    <a:pt x="263610" y="156519"/>
                  </a:lnTo>
                  <a:lnTo>
                    <a:pt x="263610" y="255373"/>
                  </a:lnTo>
                  <a:lnTo>
                    <a:pt x="164756" y="255373"/>
                  </a:lnTo>
                  <a:close/>
                  <a:moveTo>
                    <a:pt x="0" y="156519"/>
                  </a:moveTo>
                  <a:lnTo>
                    <a:pt x="98854" y="156519"/>
                  </a:lnTo>
                  <a:lnTo>
                    <a:pt x="98854" y="255373"/>
                  </a:lnTo>
                  <a:lnTo>
                    <a:pt x="0" y="255373"/>
                  </a:lnTo>
                  <a:close/>
                  <a:moveTo>
                    <a:pt x="823780" y="0"/>
                  </a:moveTo>
                  <a:lnTo>
                    <a:pt x="922634" y="0"/>
                  </a:lnTo>
                  <a:lnTo>
                    <a:pt x="922634" y="98854"/>
                  </a:lnTo>
                  <a:lnTo>
                    <a:pt x="823780" y="98854"/>
                  </a:lnTo>
                  <a:close/>
                  <a:moveTo>
                    <a:pt x="659024" y="0"/>
                  </a:moveTo>
                  <a:lnTo>
                    <a:pt x="757878" y="0"/>
                  </a:lnTo>
                  <a:lnTo>
                    <a:pt x="757878" y="98854"/>
                  </a:lnTo>
                  <a:lnTo>
                    <a:pt x="659024" y="98854"/>
                  </a:lnTo>
                  <a:close/>
                  <a:moveTo>
                    <a:pt x="494268" y="0"/>
                  </a:moveTo>
                  <a:lnTo>
                    <a:pt x="593122" y="0"/>
                  </a:lnTo>
                  <a:lnTo>
                    <a:pt x="593122" y="98854"/>
                  </a:lnTo>
                  <a:lnTo>
                    <a:pt x="494268" y="98854"/>
                  </a:lnTo>
                  <a:close/>
                  <a:moveTo>
                    <a:pt x="329512" y="0"/>
                  </a:moveTo>
                  <a:lnTo>
                    <a:pt x="428366" y="0"/>
                  </a:lnTo>
                  <a:lnTo>
                    <a:pt x="428366" y="98854"/>
                  </a:lnTo>
                  <a:lnTo>
                    <a:pt x="329512" y="98854"/>
                  </a:lnTo>
                  <a:close/>
                  <a:moveTo>
                    <a:pt x="164756" y="0"/>
                  </a:moveTo>
                  <a:lnTo>
                    <a:pt x="263610" y="0"/>
                  </a:lnTo>
                  <a:lnTo>
                    <a:pt x="263610" y="98854"/>
                  </a:lnTo>
                  <a:lnTo>
                    <a:pt x="164756" y="98854"/>
                  </a:lnTo>
                  <a:close/>
                  <a:moveTo>
                    <a:pt x="0" y="0"/>
                  </a:moveTo>
                  <a:lnTo>
                    <a:pt x="98854" y="0"/>
                  </a:lnTo>
                  <a:lnTo>
                    <a:pt x="98854" y="98854"/>
                  </a:lnTo>
                  <a:lnTo>
                    <a:pt x="0" y="98854"/>
                  </a:lnTo>
                  <a:close/>
                </a:path>
              </a:pathLst>
            </a:custGeom>
            <a:solidFill>
              <a:srgbClr val="40404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MH_Text_3"/>
            <p:cNvSpPr/>
            <p:nvPr>
              <p:custDataLst>
                <p:tags r:id="rId10"/>
              </p:custDataLst>
            </p:nvPr>
          </p:nvSpPr>
          <p:spPr>
            <a:xfrm>
              <a:off x="8292448" y="2020888"/>
              <a:ext cx="922337" cy="1358900"/>
            </a:xfrm>
            <a:prstGeom prst="rect">
              <a:avLst/>
            </a:prstGeom>
            <a:solidFill>
              <a:srgbClr val="002060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90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%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MH_SubTitle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098773" y="3443288"/>
              <a:ext cx="1309687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ctr">
                <a:defRPr sz="2400" b="1">
                  <a:solidFill>
                    <a:schemeClr val="accent2"/>
                  </a:solidFill>
                </a:defRPr>
              </a:lvl1pPr>
              <a:lvl2pPr marL="742950" indent="-28575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案例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3" name="文本框 23"/>
          <p:cNvSpPr txBox="1"/>
          <p:nvPr/>
        </p:nvSpPr>
        <p:spPr>
          <a:xfrm>
            <a:off x="2002490" y="4304305"/>
            <a:ext cx="8106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在此处输入您的文字，或者通过复制您的文本后在此处选择粘贴，并且选择只保留文字。</a:t>
            </a:r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请在此处输入您的文字，或者通过复制您的文本后在此处选择粘贴，并且选择只保留文字。</a:t>
            </a:r>
            <a:endParaRPr lang="zh-CN" altLang="en-US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请在此处输入您的文字，或者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charset="-122"/>
              </a:rPr>
              <a:t>通过复制直接粘贴文字。</a:t>
            </a:r>
            <a:endParaRPr lang="zh-CN" altLang="en-US" dirty="0">
              <a:solidFill>
                <a:srgbClr val="40404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67"/>
    </mc:Choice>
    <mc:Fallback>
      <p:transition spd="slow" advTm="4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研究意义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3300" y="2979722"/>
            <a:ext cx="892318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博客和社区类网站虽然能够让提高我们搜索的速度和精度。但是由于历史点击量的影响，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一篇过时的博客在搜索结果中依然会排名靠前。很可能我们看完了才发现知识以及不适用当前时代，浪费我们宝贵的时间。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特别是对于计算机专业来说，知识的更新迭代极快，这种情况是非常普遍的。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410" y="183261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让信息更新更高质</a:t>
            </a:r>
            <a:endParaRPr kumimoji="0" 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9"/>
    </mc:Choice>
    <mc:Fallback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9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4" name="文本框 32"/>
          <p:cNvSpPr txBox="1"/>
          <p:nvPr/>
        </p:nvSpPr>
        <p:spPr>
          <a:xfrm>
            <a:off x="4472126" y="194574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研究内容</a:t>
            </a:r>
            <a:endParaRPr lang="zh-CN" altLang="en-US" sz="4800" b="1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122"/>
          <p:cNvSpPr>
            <a:spLocks noChangeArrowheads="1"/>
          </p:cNvSpPr>
          <p:nvPr/>
        </p:nvSpPr>
        <p:spPr bwMode="auto">
          <a:xfrm>
            <a:off x="4940265" y="3086667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信息的调度平台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4565650" y="3220720"/>
            <a:ext cx="203835" cy="704215"/>
            <a:chOff x="6962660" y="2067973"/>
            <a:chExt cx="200967" cy="694308"/>
          </a:xfrm>
          <a:solidFill>
            <a:srgbClr val="F2F2F2"/>
          </a:solidFill>
        </p:grpSpPr>
        <p:cxnSp>
          <p:nvCxnSpPr>
            <p:cNvPr id="11" name="直接连接符 10"/>
            <p:cNvCxnSpPr>
              <a:endCxn id="13" idx="4"/>
            </p:cNvCxnSpPr>
            <p:nvPr/>
          </p:nvCxnSpPr>
          <p:spPr>
            <a:xfrm>
              <a:off x="7062830" y="2218855"/>
              <a:ext cx="626" cy="543426"/>
            </a:xfrm>
            <a:prstGeom prst="lin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</p:cxnSp>
        <p:sp>
          <p:nvSpPr>
            <p:cNvPr id="12" name="椭圆 11"/>
            <p:cNvSpPr/>
            <p:nvPr/>
          </p:nvSpPr>
          <p:spPr>
            <a:xfrm>
              <a:off x="6962660" y="206797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62660" y="2561033"/>
              <a:ext cx="200967" cy="200967"/>
            </a:xfrm>
            <a:prstGeom prst="ellipse">
              <a:avLst/>
            </a:prstGeom>
            <a:grpFill/>
            <a:ln w="15875" cap="flat" cmpd="sng" algn="ctr">
              <a:solidFill>
                <a:srgbClr val="31437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7" name="矩形 122"/>
          <p:cNvSpPr>
            <a:spLocks noChangeArrowheads="1"/>
          </p:cNvSpPr>
          <p:nvPr/>
        </p:nvSpPr>
        <p:spPr bwMode="auto">
          <a:xfrm>
            <a:off x="4940265" y="3514657"/>
            <a:ext cx="3202386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严格的权限控制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6"/>
    </mc:Choice>
    <mc:Fallback>
      <p:transition spd="slow" advTm="3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研究内容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4560" y="2321862"/>
            <a:ext cx="89231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410" y="121412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信息的调度平台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9"/>
    </mc:Choice>
    <mc:Fallback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2"/>
          <p:cNvSpPr/>
          <p:nvPr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离页连接符 2"/>
          <p:cNvSpPr/>
          <p:nvPr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</a:fld>
            <a:r>
              <a:rPr lang="zh-CN" altLang="en-US" sz="1200" dirty="0">
                <a:solidFill>
                  <a:srgbClr val="314371"/>
                </a:solidFill>
                <a:latin typeface="Arial" panose="020B0604020202020204"/>
                <a:ea typeface="微软雅黑" panose="020B0503020204020204" charset="-122"/>
              </a:rPr>
              <a:t>  </a:t>
            </a:r>
            <a:r>
              <a:rPr lang="zh-CN" altLang="en-US" sz="120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页</a:t>
            </a:r>
            <a:endParaRPr lang="zh-CN" altLang="en-US" sz="120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52500"/>
            <a:ext cx="121920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rgbClr val="31437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研究意义</a:t>
            </a:r>
            <a:endParaRPr lang="zh-CN" altLang="en-US" sz="2800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3300" y="2979722"/>
            <a:ext cx="892318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络直播的兴起以及spam问题的不断发展，使得研究在网络直播中的spam问题有意义起来。用户为主播赠送高价值的礼物可以吸引其他用户到直播间，以此增加人气。因此，有些主播会雇佣水军为自己赠送高价值的礼物，从而吸引真实的用户来到直播间并赠送礼物，这就是网络直播中的spam问题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本课题以国内斗鱼直播平台为例，通过从斗鱼直播平台抓取到的海量弹幕信息和礼物信息，分析用户的消费行为，研究弹幕highlight区间是由礼物引起或是由直播内容引起。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2410" y="1832610"/>
            <a:ext cx="6647180" cy="737235"/>
          </a:xfrm>
          <a:prstGeom prst="rect">
            <a:avLst/>
          </a:prstGeom>
          <a:solidFill>
            <a:srgbClr val="314371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网络直播中的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spam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9"/>
    </mc:Choice>
    <mc:Fallback>
      <p:transition spd="slow" advTm="2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rgbClr val="3143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9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75100" y="2781587"/>
            <a:ext cx="6388100" cy="0"/>
          </a:xfrm>
          <a:prstGeom prst="line">
            <a:avLst/>
          </a:prstGeom>
          <a:noFill/>
          <a:ln w="12700" cap="flat" cmpd="sng" algn="ctr">
            <a:solidFill>
              <a:srgbClr val="314371"/>
            </a:solidFill>
            <a:prstDash val="solid"/>
            <a:miter lim="800000"/>
          </a:ln>
          <a:effectLst/>
        </p:spPr>
      </p:cxnSp>
      <p:sp>
        <p:nvSpPr>
          <p:cNvPr id="4" name="文本框 32"/>
          <p:cNvSpPr txBox="1"/>
          <p:nvPr/>
        </p:nvSpPr>
        <p:spPr>
          <a:xfrm>
            <a:off x="4472126" y="194574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</a:rPr>
              <a:t>研究内容</a:t>
            </a:r>
            <a:endParaRPr lang="zh-CN" altLang="en-US" sz="4800" b="1" dirty="0" smtClean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42"/>
          <p:cNvSpPr/>
          <p:nvPr/>
        </p:nvSpPr>
        <p:spPr>
          <a:xfrm rot="16200000">
            <a:off x="3723422" y="1540798"/>
            <a:ext cx="1577720" cy="9024563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2"/>
          <p:cNvSpPr/>
          <p:nvPr/>
        </p:nvSpPr>
        <p:spPr>
          <a:xfrm rot="16200000" flipV="1">
            <a:off x="9435319" y="4101319"/>
            <a:ext cx="2345925" cy="3167437"/>
          </a:xfrm>
          <a:custGeom>
            <a:avLst/>
            <a:gdLst/>
            <a:ahLst/>
            <a:cxnLst/>
            <a:rect l="l" t="t" r="r" b="b"/>
            <a:pathLst>
              <a:path w="2443221" h="4630591">
                <a:moveTo>
                  <a:pt x="0" y="0"/>
                </a:moveTo>
                <a:lnTo>
                  <a:pt x="2443221" y="0"/>
                </a:lnTo>
                <a:lnTo>
                  <a:pt x="0" y="4630591"/>
                </a:lnTo>
                <a:close/>
              </a:path>
            </a:pathLst>
          </a:cu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0"/>
    </mc:Choice>
    <mc:Fallback>
      <p:transition spd="slow" advTm="3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60423223236"/>
  <p:tag name="MH_LIBRARY" val="GRAPHIC"/>
  <p:tag name="MH_TYPE" val="SubTitle"/>
  <p:tag name="MH_ORDER" val="2"/>
</p:tagLst>
</file>

<file path=ppt/tags/tag11.xml><?xml version="1.0" encoding="utf-8"?>
<p:tagLst xmlns:p="http://schemas.openxmlformats.org/presentationml/2006/main">
  <p:tag name="MH" val="20160423223236"/>
  <p:tag name="MH_LIBRARY" val="GRAPHIC"/>
  <p:tag name="MH_TYPE" val="SubTitle"/>
  <p:tag name="MH_ORDER" val="3"/>
</p:tagLst>
</file>

<file path=ppt/tags/tag12.xml><?xml version="1.0" encoding="utf-8"?>
<p:tagLst xmlns:p="http://schemas.openxmlformats.org/presentationml/2006/main">
  <p:tag name="MH" val="20160423223236"/>
  <p:tag name="MH_LIBRARY" val="GRAPHIC"/>
  <p:tag name="MH_TYPE" val="SubTitle"/>
  <p:tag name="MH_ORDER" val="2"/>
</p:tagLst>
</file>

<file path=ppt/tags/tag13.xml><?xml version="1.0" encoding="utf-8"?>
<p:tagLst xmlns:p="http://schemas.openxmlformats.org/presentationml/2006/main">
  <p:tag name="MH" val="20160423223414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0423223414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TIMING" val="|0.4"/>
</p:tagLst>
</file>

<file path=ppt/tags/tag16.xml><?xml version="1.0" encoding="utf-8"?>
<p:tagLst xmlns:p="http://schemas.openxmlformats.org/presentationml/2006/main">
  <p:tag name="MH" val="20160423232949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60423232949"/>
  <p:tag name="MH_LIBRARY" val="GRAPHIC"/>
  <p:tag name="MH_TYPE" val="Other"/>
  <p:tag name="MH_ORDER" val="5"/>
</p:tagLst>
</file>

<file path=ppt/tags/tag18.xml><?xml version="1.0" encoding="utf-8"?>
<p:tagLst xmlns:p="http://schemas.openxmlformats.org/presentationml/2006/main">
  <p:tag name="MH" val="20160423232949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60423232949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TIMING" val="|3.5"/>
</p:tagLst>
</file>

<file path=ppt/tags/tag20.xml><?xml version="1.0" encoding="utf-8"?>
<p:tagLst xmlns:p="http://schemas.openxmlformats.org/presentationml/2006/main">
  <p:tag name="MH" val="20160423232949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" val="20160423232949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0423232949"/>
  <p:tag name="MH_LIBRARY" val="GRAPHIC"/>
  <p:tag name="MH_TYPE" val="Text"/>
  <p:tag name="MH_ORDER" val="2"/>
</p:tagLst>
</file>

<file path=ppt/tags/tag23.xml><?xml version="1.0" encoding="utf-8"?>
<p:tagLst xmlns:p="http://schemas.openxmlformats.org/presentationml/2006/main">
  <p:tag name="MH" val="20160423232949"/>
  <p:tag name="MH_LIBRARY" val="GRAPHIC"/>
  <p:tag name="MH_TYPE" val="SubTitle"/>
  <p:tag name="MH_ORDER" val="2"/>
</p:tagLst>
</file>

<file path=ppt/tags/tag24.xml><?xml version="1.0" encoding="utf-8"?>
<p:tagLst xmlns:p="http://schemas.openxmlformats.org/presentationml/2006/main">
  <p:tag name="MH" val="2016042323294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0423232949"/>
  <p:tag name="MH_LIBRARY" val="GRAPHIC"/>
  <p:tag name="MH_TYPE" val="Text"/>
  <p:tag name="MH_ORDER" val="3"/>
</p:tagLst>
</file>

<file path=ppt/tags/tag26.xml><?xml version="1.0" encoding="utf-8"?>
<p:tagLst xmlns:p="http://schemas.openxmlformats.org/presentationml/2006/main">
  <p:tag name="MH" val="20160423232949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TIMING" val="|3.5"/>
</p:tagLst>
</file>

<file path=ppt/tags/tag4.xml><?xml version="1.0" encoding="utf-8"?>
<p:tagLst xmlns:p="http://schemas.openxmlformats.org/presentationml/2006/main">
  <p:tag name="TIMING" val="|3.5"/>
</p:tagLst>
</file>

<file path=ppt/tags/tag5.xml><?xml version="1.0" encoding="utf-8"?>
<p:tagLst xmlns:p="http://schemas.openxmlformats.org/presentationml/2006/main">
  <p:tag name="TIMING" val="|3.1|0.9|0.4|1.4|0.5"/>
</p:tagLst>
</file>

<file path=ppt/tags/tag6.xml><?xml version="1.0" encoding="utf-8"?>
<p:tagLst xmlns:p="http://schemas.openxmlformats.org/presentationml/2006/main">
  <p:tag name="MH" val="20160423223236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60423223236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0423223236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0423223236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7696</Words>
  <Application>WPS 演示</Application>
  <PresentationFormat>自定义</PresentationFormat>
  <Paragraphs>703</Paragraphs>
  <Slides>42</Slides>
  <Notes>32</Notes>
  <HiddenSlides>0</HiddenSlides>
  <MMClips>1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42</vt:i4>
      </vt:variant>
    </vt:vector>
  </HeadingPairs>
  <TitlesOfParts>
    <vt:vector size="81" baseType="lpstr">
      <vt:lpstr>Arial</vt:lpstr>
      <vt:lpstr>宋体</vt:lpstr>
      <vt:lpstr>Wingdings</vt:lpstr>
      <vt:lpstr>Arial</vt:lpstr>
      <vt:lpstr>微软雅黑</vt:lpstr>
      <vt:lpstr>方正正大黑简体</vt:lpstr>
      <vt:lpstr>Bebas Neue</vt:lpstr>
      <vt:lpstr>Calibri</vt:lpstr>
      <vt:lpstr>华文黑体</vt:lpstr>
      <vt:lpstr>Verdana</vt:lpstr>
      <vt:lpstr>黑体</vt:lpstr>
      <vt:lpstr>Arial Unicode MS</vt:lpstr>
      <vt:lpstr>Calibri Light</vt:lpstr>
      <vt:lpstr>Calibri</vt:lpstr>
      <vt:lpstr>Impact</vt:lpstr>
      <vt:lpstr>方正姚体</vt:lpstr>
      <vt:lpstr>HelveticaNeueLT Pro 35 Th</vt:lpstr>
      <vt:lpstr>Arial Unicode MS</vt:lpstr>
      <vt:lpstr>Signika Negative</vt:lpstr>
      <vt:lpstr>Open Sans</vt:lpstr>
      <vt:lpstr>Open Sans</vt:lpstr>
      <vt:lpstr>Arial Narrow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landexiang</cp:lastModifiedBy>
  <cp:revision>148</cp:revision>
  <dcterms:created xsi:type="dcterms:W3CDTF">2015-05-05T08:02:00Z</dcterms:created>
  <dcterms:modified xsi:type="dcterms:W3CDTF">2018-03-27T15:59:06Z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