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45CE8-79CB-1FD9-181A-82AD9F672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B1D0573-6C22-ECCD-0385-5BE5A22C0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102220-5A7C-2AE9-7982-0293FBA5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631286-7E85-5E1A-B48D-1A786806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28C7FC-4444-6263-3DAD-4F2795AF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77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21409-E500-1A0D-197A-A836B90B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F29E096-B19C-1C13-EC67-868C353D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0DA852-22F7-F16B-4A38-5960A131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F89625-8617-2139-2799-314276A6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C95855-043E-DBA4-6C94-0DC5EE19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281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C8DCF2A-1D8F-9500-8E4F-C35970CA2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59BBF2A-61B8-C7D5-CF29-AC713B75B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3724BA-9B4C-ED8A-607D-4A666055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E5B689-B442-AC6D-7454-D2B8730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307060-F7A2-7439-7A91-7D37B676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44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89223-9293-B859-6BCB-E58FDF07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5E5A1A-E771-8E1C-48E0-A6B4D925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644678-E431-2E50-7C27-C7D0F3A0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59BBD4-BCF7-5168-B1C5-91DDAE36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89736F-7223-66D2-2605-7F8F34AD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763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DAB19-0950-FAD5-F030-14C587DC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6B7116-5449-07B9-BCD0-29F721A9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643DE9-9900-1192-11FC-257663FC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A60E7B-E61F-BD61-1E1A-6250FBF2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5BCA87-1371-4B36-65B7-BC35FB5D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106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66339-491E-71FD-D7CC-CDBD293B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B65492-F30A-654E-8A6A-C5F9CA57C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3C1DA8-2F35-ACDA-236A-761905F37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751D06E-B283-1C0A-799D-DB546C75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9A947B6-0348-DA0A-7D28-32E3CCE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751A0E7-C172-759D-CD85-85BB3A32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43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ECD76-C944-29A9-B2D6-6F03B58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ED7BDB4-862F-5E67-14A9-DF5ADEAD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EEEB06B-7C76-C6C4-0DF6-42D6A112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6F4ADA5-9610-37C9-46CF-6AAA3A96A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3CBED90-DCE6-7BD5-07FD-5BA01E22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7318D6-5CE1-765A-3E5A-1278F78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6DBCC6B-EC82-0609-DC28-6F427337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292BC93-3A20-E2E4-6CC1-5207A0D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882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69D9A-DAA1-41C1-B49D-0552E9D4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6FE0AE7-25E7-6BF1-C0A9-B51CD4EE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6FEF89E-516E-EE23-D9D8-2A7E9E48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0C8A362-088A-88C7-7765-4357E345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18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3AB5137-3366-25D1-E8E1-82B0F634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FAE9AC3-29E2-52E4-8C84-B83AEDC7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5A96F09-1093-89DE-E6B7-D44AF15C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D769F-BD6D-8CE2-93A1-FC7631F4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C3F7B4-EDFA-68B2-40BC-C3780439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ABBD55-98E7-D2B1-8EAF-3C8B74A5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E863F5-211D-FEE9-75B2-2CFE2AEC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1704B33-EEB2-4A1D-C118-A4F87A61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3BF6667-2A20-A81A-9681-177B291B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386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CE55B-295A-1CFB-C3B4-038C7A07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863FDD-D437-7894-D3E2-EB00A055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DCD0EC8-8373-8B72-7EB6-CD230161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3187FAA-3192-29E5-CB8B-8FE4354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CC5169-8375-4658-C8B6-9DBB5F8A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B5277B9-F55E-1803-E2C7-DBA96760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44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95C4E29-2B22-239E-6761-35C1E02C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5CFFA9-5DF2-65D4-9128-3A00DDAA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02E9FF-2851-24B3-9D52-E30B46314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6A24-02C9-4BE3-8AA1-1CC970C0D49D}" type="datetimeFigureOut">
              <a:rPr lang="en-DK" smtClean="0"/>
              <a:t>17/01/2023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8D6585-27C9-E0D1-676F-5D3EA7CFF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5424CA-CD7F-D055-DE07-A735FFAD2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8FD9-6B5C-4B1F-90AC-5E5024CC27B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92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8F365-4A8A-949A-1CC4-B8E1E35BD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SOP 3D render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B183D6E-B273-5FEA-D9B1-DED2708D8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Hillerup Tuff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421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EAB6D-7102-05C2-948B-9C9D04F1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Disposition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4B2953-71F4-C213-D317-8CFDDDFE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Problemformulering</a:t>
            </a:r>
            <a:endParaRPr lang="en-US" dirty="0"/>
          </a:p>
          <a:p>
            <a:r>
              <a:rPr lang="en-US" dirty="0"/>
              <a:t>Min </a:t>
            </a:r>
            <a:r>
              <a:rPr lang="en-US" dirty="0" err="1"/>
              <a:t>undersøgelse</a:t>
            </a:r>
            <a:endParaRPr lang="en-US" dirty="0"/>
          </a:p>
          <a:p>
            <a:r>
              <a:rPr lang="en-US" dirty="0"/>
              <a:t>Min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 err="1"/>
              <a:t>Konklusion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opgaven</a:t>
            </a:r>
            <a:endParaRPr lang="en-US" dirty="0"/>
          </a:p>
          <a:p>
            <a:r>
              <a:rPr lang="en-US" dirty="0" err="1"/>
              <a:t>Reflektion</a:t>
            </a:r>
            <a:endParaRPr lang="en-US" dirty="0"/>
          </a:p>
          <a:p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0204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2644-F720-4B6C-1B88-FB35704C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3C5CA5-17EC-F781-1199-5F791D21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Problemformulering</a:t>
            </a:r>
            <a:r>
              <a:rPr lang="en-US" dirty="0"/>
              <a:t>: </a:t>
            </a:r>
            <a:r>
              <a:rPr lang="da-DK" sz="2400" dirty="0"/>
              <a:t>Hvordan kan </a:t>
            </a:r>
            <a:r>
              <a:rPr lang="da-DK" sz="2400" dirty="0" err="1"/>
              <a:t>ray-tracing</a:t>
            </a:r>
            <a:r>
              <a:rPr lang="da-DK" sz="2400" dirty="0"/>
              <a:t> og AI </a:t>
            </a:r>
            <a:r>
              <a:rPr lang="da-DK" sz="2400" dirty="0" err="1"/>
              <a:t>upscaling</a:t>
            </a:r>
            <a:r>
              <a:rPr lang="da-DK" sz="2400" dirty="0"/>
              <a:t> hjælpe moderne spil og 3D renders til at give højere opløsning, med mere komplekse 3D figurer, uden uacceptable lave FPS?</a:t>
            </a:r>
          </a:p>
          <a:p>
            <a:r>
              <a:rPr lang="da-DK" sz="2400" b="1" dirty="0"/>
              <a:t>Teori: </a:t>
            </a:r>
            <a:r>
              <a:rPr lang="da-DK" sz="2400" dirty="0" err="1"/>
              <a:t>verticies</a:t>
            </a:r>
            <a:r>
              <a:rPr lang="da-DK" sz="2400" dirty="0"/>
              <a:t>, </a:t>
            </a:r>
            <a:r>
              <a:rPr lang="da-DK" sz="2400" dirty="0" err="1"/>
              <a:t>rasterisation</a:t>
            </a:r>
            <a:r>
              <a:rPr lang="da-DK" sz="2400" dirty="0"/>
              <a:t>, matricer, FPS, Ray-</a:t>
            </a:r>
            <a:r>
              <a:rPr lang="da-DK" sz="2400" dirty="0" err="1"/>
              <a:t>tracing</a:t>
            </a:r>
            <a:r>
              <a:rPr lang="da-DK" sz="2400" dirty="0"/>
              <a:t> og AI-</a:t>
            </a:r>
            <a:r>
              <a:rPr lang="da-DK" sz="2400" dirty="0" err="1"/>
              <a:t>upscaling</a:t>
            </a:r>
            <a:endParaRPr lang="da-DK" sz="2400" dirty="0"/>
          </a:p>
          <a:p>
            <a:r>
              <a:rPr lang="da-DK" sz="2400" b="1" dirty="0"/>
              <a:t>Min 3D render: </a:t>
            </a:r>
            <a:r>
              <a:rPr lang="da-DK" sz="2400" dirty="0"/>
              <a:t>Java 19, Videospil, optimering</a:t>
            </a:r>
          </a:p>
          <a:p>
            <a:r>
              <a:rPr lang="da-DK" sz="2400" b="1" dirty="0"/>
              <a:t>Undersøgelse af 3D render: </a:t>
            </a:r>
            <a:r>
              <a:rPr lang="da-DK" sz="2400" dirty="0"/>
              <a:t>5 computere, gennemsnit + 10%lav</a:t>
            </a:r>
          </a:p>
          <a:p>
            <a:r>
              <a:rPr lang="da-DK" sz="2400" b="1" dirty="0"/>
              <a:t>Analyse Diskussion: </a:t>
            </a:r>
            <a:r>
              <a:rPr lang="da-DK" sz="2400" dirty="0"/>
              <a:t>Regressionsanalyse, ulemper og fordele for forbruger</a:t>
            </a:r>
          </a:p>
          <a:p>
            <a:r>
              <a:rPr lang="da-DK" sz="2400" b="1" dirty="0"/>
              <a:t>Konklusion og fremtidsgæt: </a:t>
            </a:r>
            <a:r>
              <a:rPr lang="da-DK" sz="2400" dirty="0"/>
              <a:t>Grafikkort er nødvendigt, 60FPS, Ray-</a:t>
            </a:r>
            <a:r>
              <a:rPr lang="da-DK" sz="2400" dirty="0" err="1"/>
              <a:t>tracing</a:t>
            </a:r>
            <a:r>
              <a:rPr lang="da-DK" sz="2400" dirty="0"/>
              <a:t> færre FPS, AI-teknologi flere FPS, nye teknologier</a:t>
            </a:r>
            <a:endParaRPr lang="da-DK" sz="2400" b="1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93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3518776-F7F4-C734-1B0C-CAA1A14FB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92" b="160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28E3DD-9220-1388-B500-208C2A38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Undersøgelse af 3D render</a:t>
            </a:r>
            <a:endParaRPr lang="en-DK">
              <a:solidFill>
                <a:srgbClr val="FFFFF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F89D5B-9CD0-95AC-36EA-29957066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3D render </a:t>
            </a:r>
            <a:r>
              <a:rPr lang="en-US" dirty="0" err="1">
                <a:solidFill>
                  <a:srgbClr val="FFFFFF"/>
                </a:solidFill>
              </a:rPr>
              <a:t>på</a:t>
            </a:r>
            <a:r>
              <a:rPr lang="en-US" dirty="0">
                <a:solidFill>
                  <a:srgbClr val="FFFFFF"/>
                </a:solidFill>
              </a:rPr>
              <a:t> CPU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matematik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direkte</a:t>
            </a:r>
            <a:r>
              <a:rPr lang="en-US" dirty="0">
                <a:solidFill>
                  <a:srgbClr val="FFFFFF"/>
                </a:solidFill>
              </a:rPr>
              <a:t> I </a:t>
            </a:r>
            <a:r>
              <a:rPr lang="en-US" dirty="0" err="1">
                <a:solidFill>
                  <a:srgbClr val="FFFFFF"/>
                </a:solidFill>
              </a:rPr>
              <a:t>koden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gennemsnit</a:t>
            </a:r>
            <a:r>
              <a:rPr lang="en-US" dirty="0">
                <a:solidFill>
                  <a:srgbClr val="FFFFFF"/>
                </a:solidFill>
              </a:rPr>
              <a:t> + 1</a:t>
            </a:r>
            <a:r>
              <a:rPr lang="da-DK" dirty="0">
                <a:solidFill>
                  <a:srgbClr val="FFFFFF"/>
                </a:solidFill>
              </a:rPr>
              <a:t>0% laveste</a:t>
            </a:r>
          </a:p>
          <a:p>
            <a:r>
              <a:rPr lang="da-DK" dirty="0">
                <a:solidFill>
                  <a:srgbClr val="FFFFFF"/>
                </a:solidFill>
              </a:rPr>
              <a:t>Data indsamling</a:t>
            </a:r>
            <a:br>
              <a:rPr lang="da-DK" dirty="0">
                <a:solidFill>
                  <a:srgbClr val="FFFFFF"/>
                </a:solidFill>
              </a:rPr>
            </a:br>
            <a:r>
              <a:rPr lang="da-DK" dirty="0">
                <a:solidFill>
                  <a:srgbClr val="FFFFFF"/>
                </a:solidFill>
              </a:rPr>
              <a:t>-flere computere er bedre</a:t>
            </a:r>
            <a:br>
              <a:rPr lang="da-DK" dirty="0">
                <a:solidFill>
                  <a:srgbClr val="FFFFFF"/>
                </a:solidFill>
              </a:rPr>
            </a:br>
            <a:r>
              <a:rPr lang="da-DK" dirty="0">
                <a:solidFill>
                  <a:srgbClr val="FFFFFF"/>
                </a:solidFill>
              </a:rPr>
              <a:t>-fremstilling af datapunkter</a:t>
            </a:r>
          </a:p>
        </p:txBody>
      </p:sp>
    </p:spTree>
    <p:extLst>
      <p:ext uri="{BB962C8B-B14F-4D97-AF65-F5344CB8AC3E}">
        <p14:creationId xmlns:p14="http://schemas.microsoft.com/office/powerpoint/2010/main" val="94293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1F96-ABB2-065A-D9CE-7C8A6BF8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BDB894-8ADD-4268-31C1-2B8A63E7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Grafer og modeller</a:t>
            </a:r>
            <a:br>
              <a:rPr lang="da-DK" dirty="0"/>
            </a:br>
            <a:r>
              <a:rPr lang="da-DK" dirty="0"/>
              <a:t>-lineær og eksponentiel</a:t>
            </a:r>
            <a:endParaRPr lang="en-US" dirty="0"/>
          </a:p>
          <a:p>
            <a:r>
              <a:rPr lang="en-US" dirty="0"/>
              <a:t>GHz </a:t>
            </a:r>
            <a:r>
              <a:rPr lang="en-US" dirty="0" err="1"/>
              <a:t>begrænsninger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udvikling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AI </a:t>
            </a:r>
            <a:r>
              <a:rPr lang="en-US" dirty="0" err="1"/>
              <a:t>teknologier</a:t>
            </a:r>
            <a:endParaRPr lang="en-US" dirty="0"/>
          </a:p>
          <a:p>
            <a:r>
              <a:rPr lang="en-US" dirty="0" err="1"/>
              <a:t>Diskussion</a:t>
            </a:r>
            <a:r>
              <a:rPr lang="en-US" dirty="0"/>
              <a:t> om AI</a:t>
            </a:r>
            <a:br>
              <a:rPr lang="en-US" dirty="0"/>
            </a:br>
            <a:r>
              <a:rPr lang="en-US" dirty="0"/>
              <a:t>-FPS &gt; Latency</a:t>
            </a:r>
          </a:p>
          <a:p>
            <a:r>
              <a:rPr lang="en-US" dirty="0" err="1"/>
              <a:t>Konklusion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grafikkort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krav</a:t>
            </a:r>
            <a:r>
              <a:rPr lang="en-US" dirty="0"/>
              <a:t> for 3D render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66FA21C-D4CB-6944-11F2-D5797F30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28" y="1444043"/>
            <a:ext cx="625879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18C1-98E4-D0AC-9F57-A3366AB8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31B4E5-E4B9-1C70-F407-24BE9173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Problemformulering</a:t>
            </a:r>
            <a:r>
              <a:rPr lang="en-US" b="1" dirty="0"/>
              <a:t>: </a:t>
            </a:r>
            <a:r>
              <a:rPr lang="da-DK" sz="2400" dirty="0"/>
              <a:t>Hvordan kan </a:t>
            </a:r>
            <a:r>
              <a:rPr lang="da-DK" sz="2400" dirty="0" err="1"/>
              <a:t>ray-tracing</a:t>
            </a:r>
            <a:r>
              <a:rPr lang="da-DK" sz="2400" dirty="0"/>
              <a:t> og AI </a:t>
            </a:r>
            <a:r>
              <a:rPr lang="da-DK" sz="2400" dirty="0" err="1"/>
              <a:t>upscaling</a:t>
            </a:r>
            <a:r>
              <a:rPr lang="da-DK" sz="2400" dirty="0"/>
              <a:t> hjælpe moderne spil og 3D renders til at give højere opløsning, med mere komplekse 3D figurer, uden uacceptable lave FPS?</a:t>
            </a:r>
          </a:p>
          <a:p>
            <a:r>
              <a:rPr lang="en-US" dirty="0"/>
              <a:t>Ray-tracing </a:t>
            </a:r>
            <a:r>
              <a:rPr lang="en-US" dirty="0" err="1"/>
              <a:t>og</a:t>
            </a:r>
            <a:r>
              <a:rPr lang="en-US" dirty="0"/>
              <a:t> AI</a:t>
            </a:r>
            <a:br>
              <a:rPr lang="en-US" dirty="0"/>
            </a:br>
            <a:r>
              <a:rPr lang="en-US" sz="2400" dirty="0"/>
              <a:t>-Ray-tracing </a:t>
            </a:r>
            <a:r>
              <a:rPr lang="en-US" sz="2400" dirty="0" err="1"/>
              <a:t>færre</a:t>
            </a:r>
            <a:r>
              <a:rPr lang="en-US" sz="2400" dirty="0"/>
              <a:t> FPS</a:t>
            </a:r>
            <a:br>
              <a:rPr lang="en-US" sz="2400" dirty="0"/>
            </a:br>
            <a:r>
              <a:rPr lang="en-US" sz="2400" dirty="0"/>
              <a:t>-AI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højere</a:t>
            </a:r>
            <a:r>
              <a:rPr lang="en-US" sz="2400" dirty="0"/>
              <a:t> FPS</a:t>
            </a:r>
          </a:p>
          <a:p>
            <a:r>
              <a:rPr lang="en-US" dirty="0" err="1"/>
              <a:t>Acceptabel</a:t>
            </a:r>
            <a:r>
              <a:rPr lang="en-US" dirty="0"/>
              <a:t> FPS</a:t>
            </a:r>
            <a:br>
              <a:rPr lang="en-US" dirty="0"/>
            </a:br>
            <a:r>
              <a:rPr lang="en-US" sz="2400" dirty="0"/>
              <a:t>-ca. 60 </a:t>
            </a:r>
          </a:p>
          <a:p>
            <a:r>
              <a:rPr lang="en-US" dirty="0"/>
              <a:t>Hardware </a:t>
            </a:r>
            <a:r>
              <a:rPr lang="en-US" dirty="0" err="1"/>
              <a:t>krav</a:t>
            </a:r>
            <a:r>
              <a:rPr lang="en-US" dirty="0"/>
              <a:t> for 3D</a:t>
            </a:r>
            <a:br>
              <a:rPr lang="en-US" dirty="0"/>
            </a:br>
            <a:r>
              <a:rPr lang="en-US" sz="2400" dirty="0"/>
              <a:t>-1,4 GHz for 61 FPS</a:t>
            </a:r>
          </a:p>
          <a:p>
            <a:r>
              <a:rPr lang="en-US" dirty="0" err="1"/>
              <a:t>Fremtidens</a:t>
            </a:r>
            <a:r>
              <a:rPr lang="en-US" dirty="0"/>
              <a:t> </a:t>
            </a:r>
            <a:r>
              <a:rPr lang="en-US" dirty="0" err="1"/>
              <a:t>Grafikkort</a:t>
            </a:r>
            <a:br>
              <a:rPr lang="en-US" dirty="0"/>
            </a:br>
            <a:r>
              <a:rPr lang="en-US" sz="2600" dirty="0"/>
              <a:t>-AI </a:t>
            </a:r>
            <a:r>
              <a:rPr lang="en-US" sz="2600" dirty="0" err="1"/>
              <a:t>udvikling</a:t>
            </a:r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E37CCFF-0C7D-613E-49DC-89A91EEE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3204425"/>
            <a:ext cx="5689600" cy="2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B6968-289D-93A6-EC2B-5A9B16DA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Reflektion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A855A8-DF2E-AF8B-6B67-0C528B02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Undersøgelse af 3D render</a:t>
            </a:r>
            <a:br>
              <a:rPr lang="da-DK" dirty="0"/>
            </a:br>
            <a:r>
              <a:rPr lang="da-DK" sz="2400" dirty="0"/>
              <a:t>-mere end GHz</a:t>
            </a:r>
            <a:br>
              <a:rPr lang="da-DK" sz="2400" dirty="0"/>
            </a:br>
            <a:r>
              <a:rPr lang="da-DK" sz="2400" dirty="0"/>
              <a:t>-Program som bruger Grafikkort</a:t>
            </a:r>
          </a:p>
          <a:p>
            <a:r>
              <a:rPr lang="da-DK" dirty="0"/>
              <a:t>Indhold</a:t>
            </a:r>
            <a:br>
              <a:rPr lang="da-DK" sz="2400" dirty="0"/>
            </a:br>
            <a:r>
              <a:rPr lang="da-DK" sz="2400" dirty="0"/>
              <a:t>-program dokumentation</a:t>
            </a:r>
            <a:br>
              <a:rPr lang="da-DK" sz="2400" dirty="0"/>
            </a:br>
            <a:r>
              <a:rPr lang="da-DK" sz="2400" dirty="0"/>
              <a:t>-evt. mere matematik, vektor, beviser osv.</a:t>
            </a:r>
            <a:endParaRPr lang="da-DK" dirty="0"/>
          </a:p>
          <a:p>
            <a:r>
              <a:rPr lang="da-DK" dirty="0" err="1"/>
              <a:t>Nvidea</a:t>
            </a:r>
            <a:r>
              <a:rPr lang="da-DK" dirty="0"/>
              <a:t> 4090</a:t>
            </a:r>
            <a:br>
              <a:rPr lang="da-DK" dirty="0"/>
            </a:br>
            <a:r>
              <a:rPr lang="da-DK" sz="2400" dirty="0"/>
              <a:t>-stadig AI</a:t>
            </a:r>
            <a:br>
              <a:rPr lang="da-DK" sz="2400" dirty="0"/>
            </a:br>
            <a:r>
              <a:rPr lang="da-DK" sz="2400" dirty="0"/>
              <a:t>-mere strøm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921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10994F9-5709-2296-A7D7-3C5E884FB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5684"/>
            <a:ext cx="5627341" cy="5571067"/>
          </a:xfrm>
          <a:prstGeom prst="rect">
            <a:avLst/>
          </a:prstGeom>
        </p:spPr>
      </p:pic>
      <p:pic>
        <p:nvPicPr>
          <p:cNvPr id="7" name="Billede 6" descr="Et billede, der indeholder tekst, skærmbillede&#10;&#10;Automatisk genereret beskrivelse">
            <a:extLst>
              <a:ext uri="{FF2B5EF4-FFF2-40B4-BE49-F238E27FC236}">
                <a16:creationId xmlns:a16="http://schemas.microsoft.com/office/drawing/2014/main" id="{90F34C56-A470-D022-34EE-D8DCA6261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1"/>
          <a:stretch/>
        </p:blipFill>
        <p:spPr>
          <a:xfrm>
            <a:off x="344411" y="816195"/>
            <a:ext cx="5330525" cy="46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7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299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SOP 3D render</vt:lpstr>
      <vt:lpstr>Disposition</vt:lpstr>
      <vt:lpstr>Resume</vt:lpstr>
      <vt:lpstr>Undersøgelse af 3D render</vt:lpstr>
      <vt:lpstr>Analyse</vt:lpstr>
      <vt:lpstr>Konklusion</vt:lpstr>
      <vt:lpstr>Reflektion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Alexander Hillerup Tuff</dc:creator>
  <cp:lastModifiedBy>Alexander Hillerup Tuff</cp:lastModifiedBy>
  <cp:revision>2</cp:revision>
  <dcterms:created xsi:type="dcterms:W3CDTF">2023-01-17T10:01:56Z</dcterms:created>
  <dcterms:modified xsi:type="dcterms:W3CDTF">2023-01-19T00:44:21Z</dcterms:modified>
</cp:coreProperties>
</file>