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1" r:id="rId3"/>
    <p:sldMasterId id="2147483652" r:id="rId4"/>
    <p:sldMasterId id="2147483653" r:id="rId5"/>
  </p:sldMasterIdLst>
  <p:notesMasterIdLst>
    <p:notesMasterId r:id="rId17"/>
  </p:notesMasterIdLst>
  <p:sldIdLst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7" autoAdjust="0"/>
    <p:restoredTop sz="94660"/>
  </p:normalViewPr>
  <p:slideViewPr>
    <p:cSldViewPr>
      <p:cViewPr>
        <p:scale>
          <a:sx n="53" d="100"/>
          <a:sy n="53" d="100"/>
        </p:scale>
        <p:origin x="-444" y="-7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3D168B-2590-CB44-A71F-AA5596E1682E}" type="datetimeFigureOut">
              <a:rPr lang="en-US"/>
              <a:pPr>
                <a:defRPr/>
              </a:pPr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86F327B-AA32-B444-BB1D-62DA7A283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5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6927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720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2450" y="2276475"/>
            <a:ext cx="2930525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39175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7000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63318-3C6C-7947-BC3C-5A276DC6D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0299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209F-6306-3740-9B51-9B538D44A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413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6FEB2-2848-B543-92A4-E09FF8858D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7438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84807-2496-C84B-BE63-E98D61207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156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97C29-E21E-D344-A74F-CA96D6D69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5315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721EE-D174-0F4F-B38F-C1F362153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974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0A181-5B37-2B43-8434-2CFBC7A24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6769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82CB9-DEE5-074D-BFD9-D6ECBE512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383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4181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34FB9-2FDC-8248-B9C8-DC4ECACAE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1070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06CDB-BA89-5249-B4B1-EE3CA68838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3947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2925" y="450850"/>
            <a:ext cx="2927350" cy="8261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450850"/>
            <a:ext cx="8629650" cy="826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159CC-7B62-9A48-8EE0-8E10D203A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9927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D0996-7539-DF4C-B5B3-2BD01E203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9600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290F3-7D4C-E149-9B13-D523EC595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026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77EE6-CD72-C740-8DC6-D587D032E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80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8188" y="461963"/>
            <a:ext cx="5778500" cy="830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9088" y="461963"/>
            <a:ext cx="5778500" cy="830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50B87-D5EF-9543-9903-AC74D32ED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7064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EE955-CCC7-DC47-919B-F488AE619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0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1BBC-911E-864C-A4D8-174BD1FA6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49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8DE19-320E-0A4E-A1E4-D5F2FE60E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751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19192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7AECB-3482-F24C-A16B-9D0BF09E2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653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51425-BF28-074C-832C-2612D24A8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215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9F6E4-8225-E24C-8F22-9D1B20E36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3364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9600" y="390525"/>
            <a:ext cx="2947988" cy="83772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96325" cy="8377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A0BDF-91F7-DE42-A889-12EDDA28F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0847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51DDB-F2D6-7748-97D3-6BBB33FC1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9239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3A87D-5C08-C741-87E6-6683C3826F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30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4A031-CAF4-0E48-AFF2-4A6F8569E9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6346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76DE0-DF77-E049-A578-FE7693B50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3419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E68-8A55-4148-A684-A349BF3D1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2826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AC6C6-5B34-FC49-A679-7A825FEE3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4171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388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42606-1C74-F349-91DD-90A9DD9ED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2252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4760D-2620-FC43-84AD-66ED0F581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0274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3504E-6EF8-3C4F-9EFA-8C23EAACC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8605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F153A-80CD-A241-87B0-9B7F6F5287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9900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9CD41-6E30-9B4B-9C1F-BDA421054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8566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22833-C066-7243-8AB3-318A62488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0319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03732-9C42-2F43-A3F3-C67D16350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7607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5F40-EA20-1A40-AED8-50D9B2E32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036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DF83A-BA8C-4942-BD2B-66C7ADD97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9393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67611-E648-9342-B96D-57FE6BC5B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03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58126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065D9-457F-AD4E-B3D2-1300E95D8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95040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29C8D-673A-D844-A5B0-79F74A6B1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5711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EDE3D-9F99-4C47-9177-3F01EB7DD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3856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3F9EB-1DF9-2447-BF1F-FF0C71E7A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9745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31B0D-5B5A-AF4E-81F3-680812B72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20121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2925" y="2276475"/>
            <a:ext cx="292735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96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BAB2B-0516-8A4B-BAC2-19C1BCF49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75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7682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93773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69664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Trebuchet M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63412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63575" y="3016250"/>
            <a:ext cx="11709400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pic>
        <p:nvPicPr>
          <p:cNvPr id="1027" name="Picture 1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787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/>
  <p:txStyles>
    <p:titleStyle>
      <a:lvl1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1pPr>
      <a:lvl2pPr marL="782638" indent="-28575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–"/>
        <a:defRPr>
          <a:solidFill>
            <a:srgbClr val="808080"/>
          </a:solidFill>
          <a:latin typeface="+mn-lt"/>
          <a:ea typeface="+mn-ea"/>
          <a:cs typeface="+mn-cs"/>
          <a:sym typeface="Trebuchet MS" charset="0"/>
        </a:defRPr>
      </a:lvl2pPr>
      <a:lvl3pPr marL="11826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450850"/>
            <a:ext cx="11709400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pic>
        <p:nvPicPr>
          <p:cNvPr id="16387" name="Picture 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6563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91231F02-33EE-1347-BC08-05D72A0A1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ransition/>
  <p:hf hdr="0" ftr="0" dt="0"/>
  <p:txStyles>
    <p:titleStyle>
      <a:lvl1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826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826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461963"/>
            <a:ext cx="11709400" cy="830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108599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pic>
        <p:nvPicPr>
          <p:cNvPr id="28675" name="Picture 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6563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8F768056-B53F-114B-80AA-3544C15A1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ransition/>
  <p:hf hdr="0" ftr="0" dt="0"/>
  <p:txStyles>
    <p:titleStyle>
      <a:lvl1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143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715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287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859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8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31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6563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F42EA032-F53C-2E4B-94C7-C20051B0F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ransition/>
  <p:hf hdr="0" ftr="0" dt="0"/>
  <p:txStyles>
    <p:titleStyle>
      <a:lvl1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143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715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287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859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826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826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663950"/>
            <a:ext cx="11709400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pic>
        <p:nvPicPr>
          <p:cNvPr id="53251" name="Picture 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6563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4454389E-FC68-E646-A052-2058C311D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/>
  <p:hf hdr="0" ftr="0" dt="0"/>
  <p:txStyles>
    <p:titleStyle>
      <a:lvl1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826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826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Rectangle 4"/>
          <p:cNvSpPr>
            <a:spLocks/>
          </p:cNvSpPr>
          <p:nvPr/>
        </p:nvSpPr>
        <p:spPr bwMode="auto">
          <a:xfrm>
            <a:off x="381720" y="7757120"/>
            <a:ext cx="1172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99" bIns="0" anchor="ctr"/>
          <a:lstStyle/>
          <a:p>
            <a:pPr marL="57150" algn="ctr"/>
            <a:r>
              <a:rPr lang="en-US" dirty="0" smtClean="0">
                <a:solidFill>
                  <a:schemeClr val="tx1"/>
                </a:solidFill>
                <a:latin typeface="Gill Sans" charset="0"/>
                <a:ea typeface="ＭＳ Ｐゴシック" charset="0"/>
                <a:cs typeface="ＭＳ Ｐゴシック" charset="0"/>
                <a:sym typeface="Gill Sans" charset="0"/>
              </a:rPr>
              <a:t>Furqan Ahmed</a:t>
            </a:r>
            <a:endParaRPr lang="en-US" dirty="0">
              <a:solidFill>
                <a:schemeClr val="tx1"/>
              </a:solidFill>
              <a:latin typeface="Gill Sans" charset="0"/>
              <a:ea typeface="ＭＳ Ｐゴシック" charset="0"/>
              <a:cs typeface="ＭＳ Ｐゴシック" charset="0"/>
              <a:sym typeface="Gill Sans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/>
        <p:txBody>
          <a:bodyPr rIns="166398"/>
          <a:lstStyle/>
          <a:p>
            <a:pPr marL="57150" indent="0" eaLnBrk="1" hangingPunct="1">
              <a:defRPr/>
            </a:pPr>
            <a:r>
              <a:rPr lang="en-US" sz="4800" dirty="0" smtClean="0"/>
              <a:t>521147S – Mobile &amp; Social Computing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/>
              <a:t>Aware IO Detector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8566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 Sensor giving 70-80% accurate result</a:t>
            </a:r>
          </a:p>
          <a:p>
            <a:r>
              <a:rPr lang="en-US" dirty="0" smtClean="0"/>
              <a:t>Magnetometer Sensor result is not consistent</a:t>
            </a:r>
          </a:p>
          <a:p>
            <a:r>
              <a:rPr lang="en-US" dirty="0" smtClean="0"/>
              <a:t>For future development GPS and </a:t>
            </a:r>
            <a:r>
              <a:rPr lang="en-US" dirty="0" err="1" smtClean="0"/>
              <a:t>WiFi</a:t>
            </a:r>
            <a:r>
              <a:rPr lang="en-US" dirty="0" smtClean="0"/>
              <a:t> sensors could be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2434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688" indent="0">
              <a:buNone/>
            </a:pPr>
            <a:r>
              <a:rPr lang="en-US" dirty="0" smtClean="0"/>
              <a:t>				Any Questions??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268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 Detector</a:t>
            </a:r>
          </a:p>
          <a:p>
            <a:pPr lvl="1"/>
            <a:r>
              <a:rPr lang="en-US" dirty="0"/>
              <a:t>http://www.ntu.edu.sg/home/limo/papers/SenSys12_IODetector.pdf</a:t>
            </a:r>
            <a:endParaRPr lang="en-US" dirty="0" smtClean="0"/>
          </a:p>
          <a:p>
            <a:r>
              <a:rPr lang="en-US" dirty="0" err="1" smtClean="0"/>
              <a:t>TagSense</a:t>
            </a:r>
            <a:endParaRPr lang="en-US" dirty="0" smtClean="0"/>
          </a:p>
          <a:p>
            <a:pPr lvl="1"/>
            <a:r>
              <a:rPr lang="en-US" dirty="0"/>
              <a:t>http://dl.acm.org/citation.cfm?id=1999997</a:t>
            </a:r>
            <a:endParaRPr lang="en-US" dirty="0" smtClean="0"/>
          </a:p>
          <a:p>
            <a:r>
              <a:rPr lang="en-US" dirty="0" smtClean="0"/>
              <a:t>Indoor location sensing using geo-magnetism</a:t>
            </a:r>
          </a:p>
          <a:p>
            <a:pPr lvl="1"/>
            <a:r>
              <a:rPr lang="en-US" dirty="0"/>
              <a:t>http://dl.acm.org/citation.cfm?id=2000010</a:t>
            </a:r>
            <a:endParaRPr lang="en-US" dirty="0" smtClean="0"/>
          </a:p>
          <a:p>
            <a:r>
              <a:rPr lang="en-US" dirty="0" smtClean="0"/>
              <a:t>PBN</a:t>
            </a:r>
          </a:p>
          <a:p>
            <a:pPr lvl="1"/>
            <a:r>
              <a:rPr lang="en-US" dirty="0"/>
              <a:t>http://dl.acm.org/citation.cfm?id=2070968</a:t>
            </a:r>
          </a:p>
        </p:txBody>
      </p:sp>
    </p:spTree>
    <p:extLst>
      <p:ext uri="{BB962C8B-B14F-4D97-AF65-F5344CB8AC3E}">
        <p14:creationId xmlns:p14="http://schemas.microsoft.com/office/powerpoint/2010/main" val="73524626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 Sensor</a:t>
            </a:r>
          </a:p>
          <a:p>
            <a:r>
              <a:rPr lang="en-US" dirty="0" smtClean="0"/>
              <a:t>Battery Sensor</a:t>
            </a:r>
          </a:p>
          <a:p>
            <a:r>
              <a:rPr lang="en-US" dirty="0" smtClean="0"/>
              <a:t>Accelerometer</a:t>
            </a:r>
          </a:p>
          <a:p>
            <a:r>
              <a:rPr lang="en-US" dirty="0" smtClean="0"/>
              <a:t>Magnetometer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2050" name="Picture 2" descr="D:\courses\social and mobile computing\report and presentation\ap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584" y="1708448"/>
            <a:ext cx="3736910" cy="622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7752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688" indent="0">
              <a:buNone/>
            </a:pPr>
            <a:r>
              <a:rPr lang="en-US" dirty="0" smtClean="0"/>
              <a:t>Light Sensor</a:t>
            </a:r>
          </a:p>
          <a:p>
            <a:pPr marL="49688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7" name="Picture 3" descr="D:\courses\social and mobile computing\report and presentation\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56" y="3221204"/>
            <a:ext cx="9460090" cy="410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5610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Battery Sensor</a:t>
            </a:r>
          </a:p>
          <a:p>
            <a:pPr lvl="1"/>
            <a:r>
              <a:rPr lang="en-US" dirty="0"/>
              <a:t>If Charging Indoor </a:t>
            </a:r>
          </a:p>
          <a:p>
            <a:pPr lvl="1"/>
            <a:r>
              <a:rPr lang="en-US" dirty="0"/>
              <a:t>If not charging check other sensor </a:t>
            </a:r>
            <a:r>
              <a:rPr lang="en-US" dirty="0" smtClean="0"/>
              <a:t>statuses</a:t>
            </a:r>
          </a:p>
          <a:p>
            <a:r>
              <a:rPr lang="en-US" dirty="0" smtClean="0"/>
              <a:t>Accelerometer and Magnetometer</a:t>
            </a:r>
          </a:p>
          <a:p>
            <a:pPr lvl="1"/>
            <a:r>
              <a:rPr lang="en-US" dirty="0" smtClean="0"/>
              <a:t>Check Accelerometer for device state</a:t>
            </a:r>
          </a:p>
          <a:p>
            <a:pPr lvl="1"/>
            <a:r>
              <a:rPr lang="en-US" dirty="0" smtClean="0"/>
              <a:t>Collect Magnetometer Data as soon as the user</a:t>
            </a:r>
          </a:p>
          <a:p>
            <a:pPr marL="496888" lvl="1" indent="0">
              <a:buNone/>
            </a:pPr>
            <a:r>
              <a:rPr lang="en-US" dirty="0"/>
              <a:t>	</a:t>
            </a:r>
            <a:r>
              <a:rPr lang="en-US" dirty="0" smtClean="0"/>
              <a:t>starts walking/running</a:t>
            </a:r>
          </a:p>
          <a:p>
            <a:pPr lvl="1"/>
            <a:r>
              <a:rPr lang="en-US" dirty="0" smtClean="0"/>
              <a:t>High Variance in Magnetic field outside</a:t>
            </a:r>
          </a:p>
          <a:p>
            <a:pPr lvl="1"/>
            <a:r>
              <a:rPr lang="en-US" dirty="0" smtClean="0"/>
              <a:t>Low Variance in Magnetic field inside</a:t>
            </a:r>
            <a:endParaRPr lang="en-US" dirty="0"/>
          </a:p>
          <a:p>
            <a:pPr marL="496888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074" name="Picture 2" descr="D:\courses\social and mobile computing\report and presentation\ap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584" y="1276400"/>
            <a:ext cx="4033048" cy="672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11498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Individual sensor status</a:t>
            </a:r>
          </a:p>
          <a:p>
            <a:r>
              <a:rPr lang="en-US" dirty="0"/>
              <a:t>R</a:t>
            </a:r>
            <a:r>
              <a:rPr lang="en-US" dirty="0" smtClean="0"/>
              <a:t>atio b/w Indoor and </a:t>
            </a:r>
            <a:r>
              <a:rPr lang="en-US" dirty="0" err="1" smtClean="0"/>
              <a:t>Outdooor</a:t>
            </a:r>
            <a:r>
              <a:rPr lang="en-US" dirty="0" smtClean="0"/>
              <a:t> statuses</a:t>
            </a:r>
          </a:p>
          <a:p>
            <a:r>
              <a:rPr lang="en-US" dirty="0" smtClean="0"/>
              <a:t>Update overall application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2" descr="D:\courses\social and mobile computing\report and presentation\ap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704" y="2716560"/>
            <a:ext cx="2880320" cy="480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6323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098" name="Picture 2" descr="D:\courses\social and mobile computing\report and presentation\tabl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832" y="2284512"/>
            <a:ext cx="8208912" cy="437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28431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688" indent="0">
              <a:buNone/>
            </a:pPr>
            <a:r>
              <a:rPr lang="en-US" dirty="0" smtClean="0"/>
              <a:t>Light Intensity plot (Indoor)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123" name="Picture 3" descr="D:\courses\social and mobile computing\report and presentation\indoor-mor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40" y="3076600"/>
            <a:ext cx="9505056" cy="477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863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688" indent="0">
              <a:buNone/>
            </a:pPr>
            <a:r>
              <a:rPr lang="en-US" dirty="0" smtClean="0"/>
              <a:t>Light Intensity Plot Outdoor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146" name="Picture 2" descr="D:\courses\social and mobile computing\report and presentation\indoor-n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880" y="2932584"/>
            <a:ext cx="10439636" cy="524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03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&amp; Subtitle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Trebuchet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- Top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llets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- Center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Pages>0</Pages>
  <Words>131</Words>
  <Characters>0</Characters>
  <Application>Microsoft Office PowerPoint</Application>
  <PresentationFormat>Custom</PresentationFormat>
  <Lines>0</Lines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Title &amp; Subtitle</vt:lpstr>
      <vt:lpstr>Title - Top</vt:lpstr>
      <vt:lpstr>Bullets</vt:lpstr>
      <vt:lpstr>Blank</vt:lpstr>
      <vt:lpstr>Title - Center</vt:lpstr>
      <vt:lpstr>521147S – Mobile &amp; Social Computing  Aware IO Detector</vt:lpstr>
      <vt:lpstr>Related Work</vt:lpstr>
      <vt:lpstr>Implementation</vt:lpstr>
      <vt:lpstr>Implementation</vt:lpstr>
      <vt:lpstr>Implementation</vt:lpstr>
      <vt:lpstr>Implementation</vt:lpstr>
      <vt:lpstr>Evaluation</vt:lpstr>
      <vt:lpstr>Evaluation</vt:lpstr>
      <vt:lpstr>Evaluation</vt:lpstr>
      <vt:lpstr>Discussion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521145A - Human Computer Interaction 1. Introduction  </dc:title>
  <dc:subject/>
  <dc:creator/>
  <cp:keywords/>
  <dc:description/>
  <cp:lastModifiedBy>furqan</cp:lastModifiedBy>
  <cp:revision>104</cp:revision>
  <dcterms:modified xsi:type="dcterms:W3CDTF">2015-03-24T21:24:23Z</dcterms:modified>
</cp:coreProperties>
</file>