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8305E-051D-4A56-97D6-584D790BD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46C097-78C4-4241-9289-2D4BFADE7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2A223-971B-41E6-B7C6-F52DDD81E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C7C3-7F63-4198-9616-8F9B5EECDE3A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4341C-D876-4259-A08D-3E87A0F61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879A7-9B0E-4B18-B384-ECCBAC866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69DE-E3BB-4D57-96BD-D461A41BD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0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DA4C5-0777-4966-8C65-EDAD1E331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CC46E2-D367-4E88-9CAB-F80390E5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70AA1-EBE6-4B44-9FE3-90CAAA888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C7C3-7F63-4198-9616-8F9B5EECDE3A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CB7EA-9511-4C1E-8ADF-4271FF71A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C62B-BF45-4608-A407-6A1361233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69DE-E3BB-4D57-96BD-D461A41BD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18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5191EF-7BAE-479C-B823-319B9A5CAD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5E8FB1-F477-4FBF-A04D-D9C3886D2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286F4-D305-4E2F-828F-C3053605D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C7C3-7F63-4198-9616-8F9B5EECDE3A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7B102-BC7D-4B80-86EF-953BCAA56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F011A-A719-45C6-927D-772EBA212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69DE-E3BB-4D57-96BD-D461A41BD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57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E90F7-EB25-496F-BAB5-D06D3198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0C26E-293A-4460-B046-6B969456B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E5FF1-82AB-44D2-884C-F138FA72C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C7C3-7F63-4198-9616-8F9B5EECDE3A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11507-2527-41C6-A9B9-7279F53F0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A28E4-DD30-4EB4-B7A7-A0F3826E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69DE-E3BB-4D57-96BD-D461A41BD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4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92BAC-D4E6-4C4E-BBF6-28654899C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1BC00-6922-4066-AB8D-F82E4F436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1280-494A-4761-A475-C16D7F7F9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C7C3-7F63-4198-9616-8F9B5EECDE3A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75447-03B8-4654-BE30-467E25628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47BF7-2AA6-4ABB-92BE-A95155AA2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69DE-E3BB-4D57-96BD-D461A41BD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6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808E2-4137-428C-821A-745A381F0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1DB13-3159-40C9-A930-B1ED1D346B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3E4263-90EE-4ACD-B1E5-478F22592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25477-43B7-496F-B9E2-DE122A477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C7C3-7F63-4198-9616-8F9B5EECDE3A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C2749-4317-4ABB-90C2-B14A03C9F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56AB5-94B3-4494-8316-DC6DBBBC4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69DE-E3BB-4D57-96BD-D461A41BD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0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0F610-5C41-4B8F-82A7-C01B18DB3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AEF55-0B46-4E51-BBCE-4F45BFA74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DAF5D9-2720-4747-8AD4-FA067018D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8525C9-D6E4-40EC-9670-21630CFB2F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B79B85-10BA-446C-A0FF-DA0961405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069FD-E407-42C1-AEFF-655DAEE48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C7C3-7F63-4198-9616-8F9B5EECDE3A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0FF022-10D5-41F0-AF42-7313396C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97E1FE-BE42-43B1-BB6D-85CC4B6D6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69DE-E3BB-4D57-96BD-D461A41BD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23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7E598-6640-461F-A31D-5BF7B5AA6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80F59F-F737-4C1A-9069-04907B12D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C7C3-7F63-4198-9616-8F9B5EECDE3A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ABE93B-0963-45C9-BD4E-2DE6F86B6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69CCA8-A366-4359-BA5B-1AEDFF714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69DE-E3BB-4D57-96BD-D461A41BD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27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E67AF4-EE89-4961-8B31-B283451C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C7C3-7F63-4198-9616-8F9B5EECDE3A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C7A860-6390-4D3E-86FE-E67FA7C2F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98355-942C-4993-9405-1EC9008AB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69DE-E3BB-4D57-96BD-D461A41BD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06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39ED9-C694-4AB5-A0FB-3EEC1CAEA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8A818-9684-4994-8440-26B3FA332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2953A-EC91-4A3D-926D-859737945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E7FF4-6FC2-4A2F-8063-07F1F77F2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C7C3-7F63-4198-9616-8F9B5EECDE3A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E3CB9-FFEA-4B52-8B31-4DFE7A45D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73920-0544-40FB-99D8-55DEEBC66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69DE-E3BB-4D57-96BD-D461A41BD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31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1F5E-2EC4-4B4D-8847-188DED017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9B5208-B03A-41F5-AAAB-419ED13BED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793EA2-61A0-4AF2-84E1-4868059F6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927A8-49F3-48C5-A97E-6CB06A3CF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C7C3-7F63-4198-9616-8F9B5EECDE3A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26E5F-AD53-4A5F-B9A8-899163A3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BE8BE-1840-4700-8307-3BF216B6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69DE-E3BB-4D57-96BD-D461A41BD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1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8848AB-2BB8-4F8A-94DF-4226F5862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BA57D-1E64-4CE3-BE4B-6FA219F43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6B3BE-5906-49C7-9F8C-896A76C31E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3C7C3-7F63-4198-9616-8F9B5EECDE3A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7CE7B-CA01-4EE3-BA42-A8D502FEDC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112AB-8A1D-4CE0-84CE-30C3C3809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169DE-E3BB-4D57-96BD-D461A41BD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55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51AC5-7422-467D-8118-24E3397A0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42422"/>
            <a:ext cx="9144000" cy="2387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15-112 Term Project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Xilliard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9502CC-A5FA-4E72-A630-5CFEE79E2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19324"/>
            <a:ext cx="9144000" cy="165576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Shaoxuan Yuan(Max)</a:t>
            </a:r>
          </a:p>
        </p:txBody>
      </p:sp>
    </p:spTree>
    <p:extLst>
      <p:ext uri="{BB962C8B-B14F-4D97-AF65-F5344CB8AC3E}">
        <p14:creationId xmlns:p14="http://schemas.microsoft.com/office/powerpoint/2010/main" val="1991826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8A12B-99BF-4BB4-9842-6F25BF589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92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Trigonometric vector calculation system: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1832C-3FED-4A6F-83F0-E0DC67F7F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906" y="1690688"/>
            <a:ext cx="10515600" cy="4351338"/>
          </a:xfrm>
        </p:spPr>
        <p:txBody>
          <a:bodyPr/>
          <a:lstStyle/>
          <a:p>
            <a:pPr marL="514350" indent="-514350"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4B3914-3D5D-41E6-A8F7-4C0C2C2DD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711" y="1304584"/>
            <a:ext cx="4048577" cy="5281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495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8BCFA-B691-43B8-B71E-533F30435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Momentum Conservation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AD925A5-22A8-49DD-8C02-714A39EFB56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783" y="1516517"/>
            <a:ext cx="3692434" cy="481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670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0871-5103-4C12-B7A2-24D25C529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Kinetic Energy Conservation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3F96D3E-29D7-458D-9F51-480EA0F483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205" y="1525225"/>
            <a:ext cx="3705590" cy="4834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633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18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15-112 Term Project Xilliard</vt:lpstr>
      <vt:lpstr>Trigonometric vector calculation system:</vt:lpstr>
      <vt:lpstr>Momentum Conservation</vt:lpstr>
      <vt:lpstr>Kinetic Energy Conservation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15-112 Term Project Xilliard</dc:title>
  <dc:creator>Max Yuan</dc:creator>
  <cp:lastModifiedBy>Max Yuan</cp:lastModifiedBy>
  <cp:revision>3</cp:revision>
  <dcterms:created xsi:type="dcterms:W3CDTF">2019-08-09T18:44:36Z</dcterms:created>
  <dcterms:modified xsi:type="dcterms:W3CDTF">2019-08-09T20:32:53Z</dcterms:modified>
</cp:coreProperties>
</file>