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78" d="100"/>
          <a:sy n="78" d="100"/>
        </p:scale>
        <p:origin x="43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D7644-90BC-4189-8083-661BAB052475}" type="datetimeFigureOut">
              <a:rPr lang="es-ES" smtClean="0"/>
              <a:t>05/02/2022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BA113-1005-4C13-8D6A-BF87DD3773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4531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D7644-90BC-4189-8083-661BAB052475}" type="datetimeFigureOut">
              <a:rPr lang="es-ES" smtClean="0"/>
              <a:t>05/02/2022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BA113-1005-4C13-8D6A-BF87DD3773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61355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D7644-90BC-4189-8083-661BAB052475}" type="datetimeFigureOut">
              <a:rPr lang="es-ES" smtClean="0"/>
              <a:t>05/02/2022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BA113-1005-4C13-8D6A-BF87DD3773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89197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D7644-90BC-4189-8083-661BAB052475}" type="datetimeFigureOut">
              <a:rPr lang="es-ES" smtClean="0"/>
              <a:t>05/02/2022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BA113-1005-4C13-8D6A-BF87DD3773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06564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D7644-90BC-4189-8083-661BAB052475}" type="datetimeFigureOut">
              <a:rPr lang="es-ES" smtClean="0"/>
              <a:t>05/02/2022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BA113-1005-4C13-8D6A-BF87DD3773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7368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D7644-90BC-4189-8083-661BAB052475}" type="datetimeFigureOut">
              <a:rPr lang="es-ES" smtClean="0"/>
              <a:t>05/02/2022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BA113-1005-4C13-8D6A-BF87DD3773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3071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D7644-90BC-4189-8083-661BAB052475}" type="datetimeFigureOut">
              <a:rPr lang="es-ES" smtClean="0"/>
              <a:t>05/02/2022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BA113-1005-4C13-8D6A-BF87DD3773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9772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D7644-90BC-4189-8083-661BAB052475}" type="datetimeFigureOut">
              <a:rPr lang="es-ES" smtClean="0"/>
              <a:t>05/02/2022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BA113-1005-4C13-8D6A-BF87DD3773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3618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D7644-90BC-4189-8083-661BAB052475}" type="datetimeFigureOut">
              <a:rPr lang="es-ES" smtClean="0"/>
              <a:t>05/02/2022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BA113-1005-4C13-8D6A-BF87DD3773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82410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D7644-90BC-4189-8083-661BAB052475}" type="datetimeFigureOut">
              <a:rPr lang="es-ES" smtClean="0"/>
              <a:t>05/02/2022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BA113-1005-4C13-8D6A-BF87DD3773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68889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D7644-90BC-4189-8083-661BAB052475}" type="datetimeFigureOut">
              <a:rPr lang="es-ES" smtClean="0"/>
              <a:t>05/02/2022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BA113-1005-4C13-8D6A-BF87DD3773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974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7D7644-90BC-4189-8083-661BAB052475}" type="datetimeFigureOut">
              <a:rPr lang="es-ES" smtClean="0"/>
              <a:t>05/02/2022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1BA113-1005-4C13-8D6A-BF87DD3773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01440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  <a14:imgEffect>
                      <a14:colorTemperature colorTemp="470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41917" y="1"/>
            <a:ext cx="12233917" cy="6858000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-41917" y="0"/>
            <a:ext cx="1773440" cy="6858001"/>
          </a:xfrm>
          <a:prstGeom prst="rect">
            <a:avLst/>
          </a:prstGeom>
          <a:solidFill>
            <a:schemeClr val="tx1">
              <a:lumMod val="65000"/>
              <a:lumOff val="35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Rectángulo 29"/>
          <p:cNvSpPr/>
          <p:nvPr/>
        </p:nvSpPr>
        <p:spPr>
          <a:xfrm>
            <a:off x="1832062" y="-1"/>
            <a:ext cx="5129699" cy="2023353"/>
          </a:xfrm>
          <a:prstGeom prst="rect">
            <a:avLst/>
          </a:prstGeom>
          <a:solidFill>
            <a:schemeClr val="bg2">
              <a:lumMod val="50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3" name="Rectángulo 32"/>
          <p:cNvSpPr/>
          <p:nvPr/>
        </p:nvSpPr>
        <p:spPr>
          <a:xfrm>
            <a:off x="7066439" y="0"/>
            <a:ext cx="5029046" cy="2023353"/>
          </a:xfrm>
          <a:prstGeom prst="rect">
            <a:avLst/>
          </a:prstGeom>
          <a:solidFill>
            <a:schemeClr val="bg2">
              <a:lumMod val="50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9" name="Rectángulo 38"/>
          <p:cNvSpPr/>
          <p:nvPr/>
        </p:nvSpPr>
        <p:spPr>
          <a:xfrm>
            <a:off x="1830050" y="2195208"/>
            <a:ext cx="5129699" cy="2023353"/>
          </a:xfrm>
          <a:prstGeom prst="rect">
            <a:avLst/>
          </a:prstGeom>
          <a:solidFill>
            <a:schemeClr val="bg2">
              <a:lumMod val="50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0" name="Rectángulo 39"/>
          <p:cNvSpPr/>
          <p:nvPr/>
        </p:nvSpPr>
        <p:spPr>
          <a:xfrm>
            <a:off x="7064427" y="2195209"/>
            <a:ext cx="5029046" cy="2023353"/>
          </a:xfrm>
          <a:prstGeom prst="rect">
            <a:avLst/>
          </a:prstGeom>
          <a:solidFill>
            <a:schemeClr val="bg2">
              <a:lumMod val="50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3" name="Rectángulo 42"/>
          <p:cNvSpPr/>
          <p:nvPr/>
        </p:nvSpPr>
        <p:spPr>
          <a:xfrm>
            <a:off x="1830050" y="4390414"/>
            <a:ext cx="5129699" cy="2467587"/>
          </a:xfrm>
          <a:prstGeom prst="rect">
            <a:avLst/>
          </a:prstGeom>
          <a:solidFill>
            <a:schemeClr val="bg2">
              <a:lumMod val="50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4" name="Rectángulo 43"/>
          <p:cNvSpPr/>
          <p:nvPr/>
        </p:nvSpPr>
        <p:spPr>
          <a:xfrm>
            <a:off x="7064427" y="4390415"/>
            <a:ext cx="5029046" cy="2467587"/>
          </a:xfrm>
          <a:prstGeom prst="rect">
            <a:avLst/>
          </a:prstGeom>
          <a:solidFill>
            <a:schemeClr val="bg2">
              <a:lumMod val="50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84781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-19963" y="-3"/>
            <a:ext cx="1948539" cy="68580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Redondear rectángulo de esquina diagonal 29"/>
          <p:cNvSpPr/>
          <p:nvPr/>
        </p:nvSpPr>
        <p:spPr>
          <a:xfrm>
            <a:off x="1978904" y="-5"/>
            <a:ext cx="5129699" cy="2023353"/>
          </a:xfrm>
          <a:prstGeom prst="round2Diag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3" name="Redondear rectángulo de esquina diagonal 32"/>
          <p:cNvSpPr/>
          <p:nvPr/>
        </p:nvSpPr>
        <p:spPr>
          <a:xfrm>
            <a:off x="7162954" y="-2"/>
            <a:ext cx="5029046" cy="2023353"/>
          </a:xfrm>
          <a:prstGeom prst="round2Diag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9" name="Redondear rectángulo de esquina diagonal 38"/>
          <p:cNvSpPr/>
          <p:nvPr/>
        </p:nvSpPr>
        <p:spPr>
          <a:xfrm>
            <a:off x="1978903" y="2133592"/>
            <a:ext cx="5129699" cy="2023353"/>
          </a:xfrm>
          <a:prstGeom prst="round2Diag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0" name="Rectángulo 39"/>
          <p:cNvSpPr/>
          <p:nvPr/>
        </p:nvSpPr>
        <p:spPr>
          <a:xfrm>
            <a:off x="7160942" y="2133593"/>
            <a:ext cx="5029046" cy="202335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3" name="Redondear rectángulo de esquina diagonal 42"/>
          <p:cNvSpPr/>
          <p:nvPr/>
        </p:nvSpPr>
        <p:spPr>
          <a:xfrm>
            <a:off x="1978903" y="4267189"/>
            <a:ext cx="5129699" cy="2590807"/>
          </a:xfrm>
          <a:prstGeom prst="round2Diag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4" name="Rectángulo 43"/>
          <p:cNvSpPr/>
          <p:nvPr/>
        </p:nvSpPr>
        <p:spPr>
          <a:xfrm>
            <a:off x="7162954" y="4267189"/>
            <a:ext cx="5029046" cy="259081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/>
          <p:cNvSpPr/>
          <p:nvPr/>
        </p:nvSpPr>
        <p:spPr>
          <a:xfrm>
            <a:off x="-19963" y="-4"/>
            <a:ext cx="1948539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dondear rectángulo de esquina diagonal 11"/>
          <p:cNvSpPr/>
          <p:nvPr/>
        </p:nvSpPr>
        <p:spPr>
          <a:xfrm>
            <a:off x="1978904" y="-6"/>
            <a:ext cx="5129699" cy="2023353"/>
          </a:xfrm>
          <a:prstGeom prst="round2Diag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dondear rectángulo de esquina diagonal 12"/>
          <p:cNvSpPr/>
          <p:nvPr/>
        </p:nvSpPr>
        <p:spPr>
          <a:xfrm>
            <a:off x="1978903" y="2133591"/>
            <a:ext cx="5129699" cy="2023353"/>
          </a:xfrm>
          <a:prstGeom prst="round2Diag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Redondear rectángulo de esquina diagonal 13"/>
          <p:cNvSpPr/>
          <p:nvPr/>
        </p:nvSpPr>
        <p:spPr>
          <a:xfrm>
            <a:off x="7160942" y="2133592"/>
            <a:ext cx="5029046" cy="2023353"/>
          </a:xfrm>
          <a:prstGeom prst="round2Diag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Redondear rectángulo de esquina diagonal 14"/>
          <p:cNvSpPr/>
          <p:nvPr/>
        </p:nvSpPr>
        <p:spPr>
          <a:xfrm>
            <a:off x="1978903" y="4267188"/>
            <a:ext cx="5129699" cy="2590807"/>
          </a:xfrm>
          <a:prstGeom prst="round2Diag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Redondear rectángulo de esquina diagonal 15"/>
          <p:cNvSpPr/>
          <p:nvPr/>
        </p:nvSpPr>
        <p:spPr>
          <a:xfrm>
            <a:off x="7162954" y="4267188"/>
            <a:ext cx="5029046" cy="2590812"/>
          </a:xfrm>
          <a:prstGeom prst="round2Diag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2404614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</TotalTime>
  <Words>0</Words>
  <Application>Microsoft Office PowerPoint</Application>
  <PresentationFormat>Panorámica</PresentationFormat>
  <Paragraphs>0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Fili</dc:creator>
  <cp:lastModifiedBy>Fili</cp:lastModifiedBy>
  <cp:revision>12</cp:revision>
  <dcterms:created xsi:type="dcterms:W3CDTF">2022-02-05T17:32:00Z</dcterms:created>
  <dcterms:modified xsi:type="dcterms:W3CDTF">2022-02-06T02:41:53Z</dcterms:modified>
</cp:coreProperties>
</file>