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Uso en M. Km2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Produccion Animal</c:v>
                </c:pt>
                <c:pt idx="1">
                  <c:v>Produccion Vegetal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AD-4A68-B028-612AA3BB853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 smtClean="0"/>
              <a:t>% Empleo</a:t>
            </a:r>
            <a:r>
              <a:rPr lang="es-ES" baseline="0" dirty="0" smtClean="0"/>
              <a:t> por Continente y Sexo</a:t>
            </a:r>
            <a:endParaRPr lang="es-ES" dirty="0"/>
          </a:p>
        </c:rich>
      </c:tx>
      <c:layout>
        <c:manualLayout>
          <c:xMode val="edge"/>
          <c:yMode val="edge"/>
          <c:x val="0.12152769935255409"/>
          <c:y val="6.378044260613919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Masculino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America</c:v>
                </c:pt>
                <c:pt idx="1">
                  <c:v>Europa</c:v>
                </c:pt>
                <c:pt idx="2">
                  <c:v>Africa</c:v>
                </c:pt>
                <c:pt idx="3">
                  <c:v>Asia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DA-4661-A89E-821643365E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Femenino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America</c:v>
                </c:pt>
                <c:pt idx="1">
                  <c:v>Europa</c:v>
                </c:pt>
                <c:pt idx="2">
                  <c:v>Africa</c:v>
                </c:pt>
                <c:pt idx="3">
                  <c:v>Asia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20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DA-4661-A89E-821643365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91425327"/>
        <c:axId val="391426575"/>
      </c:barChart>
      <c:catAx>
        <c:axId val="3914253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91426575"/>
        <c:crosses val="autoZero"/>
        <c:auto val="1"/>
        <c:lblAlgn val="ctr"/>
        <c:lblOffset val="100"/>
        <c:noMultiLvlLbl val="0"/>
      </c:catAx>
      <c:valAx>
        <c:axId val="3914265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91425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Uso en M. Km2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7CC-46F7-B466-4FA0051D7DD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7CC-46F7-B466-4FA0051D7DD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7CC-46F7-B466-4FA0051D7DD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Urbano</c:v>
                </c:pt>
                <c:pt idx="1">
                  <c:v>Agua</c:v>
                </c:pt>
                <c:pt idx="2">
                  <c:v>Bosques</c:v>
                </c:pt>
                <c:pt idx="3">
                  <c:v>Agricultura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70</c:v>
                </c:pt>
                <c:pt idx="2">
                  <c:v>10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CC-46F7-B466-4FA0051D7DD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China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Sheet1!$A$2:$A$54</c:f>
              <c:numCache>
                <c:formatCode>General</c:formatCode>
                <c:ptCount val="53"/>
                <c:pt idx="0">
                  <c:v>1961</c:v>
                </c:pt>
                <c:pt idx="1">
                  <c:v>1962</c:v>
                </c:pt>
                <c:pt idx="2">
                  <c:v>1963</c:v>
                </c:pt>
                <c:pt idx="3">
                  <c:v>1964</c:v>
                </c:pt>
                <c:pt idx="4">
                  <c:v>1965</c:v>
                </c:pt>
                <c:pt idx="5">
                  <c:v>1966</c:v>
                </c:pt>
                <c:pt idx="6">
                  <c:v>1967</c:v>
                </c:pt>
                <c:pt idx="7">
                  <c:v>1968</c:v>
                </c:pt>
                <c:pt idx="8">
                  <c:v>1969</c:v>
                </c:pt>
                <c:pt idx="9">
                  <c:v>1970</c:v>
                </c:pt>
                <c:pt idx="10">
                  <c:v>1971</c:v>
                </c:pt>
                <c:pt idx="11">
                  <c:v>1972</c:v>
                </c:pt>
                <c:pt idx="12">
                  <c:v>1973</c:v>
                </c:pt>
                <c:pt idx="13">
                  <c:v>1974</c:v>
                </c:pt>
                <c:pt idx="14">
                  <c:v>1975</c:v>
                </c:pt>
                <c:pt idx="15">
                  <c:v>1976</c:v>
                </c:pt>
                <c:pt idx="16">
                  <c:v>1977</c:v>
                </c:pt>
                <c:pt idx="17">
                  <c:v>1978</c:v>
                </c:pt>
                <c:pt idx="18">
                  <c:v>1979</c:v>
                </c:pt>
                <c:pt idx="19">
                  <c:v>1980</c:v>
                </c:pt>
                <c:pt idx="20">
                  <c:v>1981</c:v>
                </c:pt>
                <c:pt idx="21">
                  <c:v>1982</c:v>
                </c:pt>
                <c:pt idx="22">
                  <c:v>1983</c:v>
                </c:pt>
                <c:pt idx="23">
                  <c:v>1984</c:v>
                </c:pt>
                <c:pt idx="24">
                  <c:v>1985</c:v>
                </c:pt>
                <c:pt idx="25">
                  <c:v>1986</c:v>
                </c:pt>
                <c:pt idx="26">
                  <c:v>1987</c:v>
                </c:pt>
                <c:pt idx="27">
                  <c:v>1988</c:v>
                </c:pt>
                <c:pt idx="28">
                  <c:v>1989</c:v>
                </c:pt>
                <c:pt idx="29">
                  <c:v>1990</c:v>
                </c:pt>
                <c:pt idx="30">
                  <c:v>1991</c:v>
                </c:pt>
                <c:pt idx="31">
                  <c:v>1992</c:v>
                </c:pt>
                <c:pt idx="32">
                  <c:v>1993</c:v>
                </c:pt>
                <c:pt idx="33">
                  <c:v>1994</c:v>
                </c:pt>
                <c:pt idx="34">
                  <c:v>1995</c:v>
                </c:pt>
                <c:pt idx="35">
                  <c:v>1996</c:v>
                </c:pt>
                <c:pt idx="36">
                  <c:v>1997</c:v>
                </c:pt>
                <c:pt idx="37">
                  <c:v>1998</c:v>
                </c:pt>
                <c:pt idx="38">
                  <c:v>1999</c:v>
                </c:pt>
                <c:pt idx="39">
                  <c:v>2000</c:v>
                </c:pt>
                <c:pt idx="40">
                  <c:v>2001</c:v>
                </c:pt>
                <c:pt idx="41">
                  <c:v>2002</c:v>
                </c:pt>
                <c:pt idx="42">
                  <c:v>2003</c:v>
                </c:pt>
                <c:pt idx="43">
                  <c:v>2004</c:v>
                </c:pt>
                <c:pt idx="44">
                  <c:v>2005</c:v>
                </c:pt>
                <c:pt idx="45">
                  <c:v>2006</c:v>
                </c:pt>
                <c:pt idx="46">
                  <c:v>2007</c:v>
                </c:pt>
                <c:pt idx="47">
                  <c:v>2008</c:v>
                </c:pt>
                <c:pt idx="48">
                  <c:v>2009</c:v>
                </c:pt>
                <c:pt idx="49">
                  <c:v>2010</c:v>
                </c:pt>
                <c:pt idx="50">
                  <c:v>2011</c:v>
                </c:pt>
                <c:pt idx="51">
                  <c:v>2012</c:v>
                </c:pt>
                <c:pt idx="52">
                  <c:v>2013</c:v>
                </c:pt>
              </c:numCache>
            </c:numRef>
          </c:cat>
          <c:val>
            <c:numRef>
              <c:f>Sheet1!$B$2:$B$54</c:f>
              <c:numCache>
                <c:formatCode>General</c:formatCode>
                <c:ptCount val="53"/>
                <c:pt idx="0">
                  <c:v>0.186</c:v>
                </c:pt>
                <c:pt idx="1">
                  <c:v>0.19500000000000001</c:v>
                </c:pt>
                <c:pt idx="2">
                  <c:v>0.217</c:v>
                </c:pt>
                <c:pt idx="3">
                  <c:v>0.23599999999999999</c:v>
                </c:pt>
                <c:pt idx="4">
                  <c:v>0.23</c:v>
                </c:pt>
                <c:pt idx="5">
                  <c:v>0.34799999999999998</c:v>
                </c:pt>
                <c:pt idx="6">
                  <c:v>0.28999999999999998</c:v>
                </c:pt>
                <c:pt idx="7">
                  <c:v>0.28000000000000003</c:v>
                </c:pt>
                <c:pt idx="8">
                  <c:v>0.23200000000000001</c:v>
                </c:pt>
                <c:pt idx="9">
                  <c:v>0.26</c:v>
                </c:pt>
                <c:pt idx="10">
                  <c:v>0.26</c:v>
                </c:pt>
                <c:pt idx="11">
                  <c:v>0.2</c:v>
                </c:pt>
                <c:pt idx="12">
                  <c:v>0.255</c:v>
                </c:pt>
                <c:pt idx="13">
                  <c:v>0.24399999999999999</c:v>
                </c:pt>
                <c:pt idx="14">
                  <c:v>0.20300000000000001</c:v>
                </c:pt>
                <c:pt idx="15">
                  <c:v>0.21</c:v>
                </c:pt>
                <c:pt idx="16">
                  <c:v>0.248</c:v>
                </c:pt>
                <c:pt idx="17">
                  <c:v>0.23300000000000001</c:v>
                </c:pt>
                <c:pt idx="18">
                  <c:v>0.24199999999999999</c:v>
                </c:pt>
                <c:pt idx="19">
                  <c:v>0.26</c:v>
                </c:pt>
                <c:pt idx="20">
                  <c:v>0.3</c:v>
                </c:pt>
                <c:pt idx="21">
                  <c:v>0.32</c:v>
                </c:pt>
                <c:pt idx="22">
                  <c:v>0.35</c:v>
                </c:pt>
                <c:pt idx="23">
                  <c:v>0.4</c:v>
                </c:pt>
                <c:pt idx="24">
                  <c:v>0.7</c:v>
                </c:pt>
                <c:pt idx="25">
                  <c:v>0.5</c:v>
                </c:pt>
                <c:pt idx="26">
                  <c:v>0.5</c:v>
                </c:pt>
                <c:pt idx="27">
                  <c:v>0.48</c:v>
                </c:pt>
                <c:pt idx="28">
                  <c:v>0.4</c:v>
                </c:pt>
                <c:pt idx="29">
                  <c:v>0.25</c:v>
                </c:pt>
                <c:pt idx="30">
                  <c:v>0.2</c:v>
                </c:pt>
                <c:pt idx="31">
                  <c:v>0.2</c:v>
                </c:pt>
                <c:pt idx="32">
                  <c:v>0.8</c:v>
                </c:pt>
                <c:pt idx="33">
                  <c:v>0.7</c:v>
                </c:pt>
                <c:pt idx="34">
                  <c:v>0.45</c:v>
                </c:pt>
                <c:pt idx="35">
                  <c:v>0.3</c:v>
                </c:pt>
                <c:pt idx="36">
                  <c:v>0.3</c:v>
                </c:pt>
                <c:pt idx="37">
                  <c:v>0.4</c:v>
                </c:pt>
                <c:pt idx="38">
                  <c:v>1.4570000000000001</c:v>
                </c:pt>
                <c:pt idx="39">
                  <c:v>2.0089999999999999</c:v>
                </c:pt>
                <c:pt idx="40">
                  <c:v>2.6549999999999998</c:v>
                </c:pt>
                <c:pt idx="41">
                  <c:v>1.907</c:v>
                </c:pt>
                <c:pt idx="42">
                  <c:v>2.911</c:v>
                </c:pt>
                <c:pt idx="43">
                  <c:v>3.5939999999999999</c:v>
                </c:pt>
                <c:pt idx="44">
                  <c:v>3.0139999999999998</c:v>
                </c:pt>
                <c:pt idx="45">
                  <c:v>3.2160000000000002</c:v>
                </c:pt>
                <c:pt idx="46">
                  <c:v>3.4079999999999999</c:v>
                </c:pt>
                <c:pt idx="47">
                  <c:v>3.609</c:v>
                </c:pt>
                <c:pt idx="48">
                  <c:v>4.8209999999999997</c:v>
                </c:pt>
                <c:pt idx="49">
                  <c:v>9.016</c:v>
                </c:pt>
                <c:pt idx="50">
                  <c:v>6.02</c:v>
                </c:pt>
                <c:pt idx="51">
                  <c:v>7.0289999999999999</c:v>
                </c:pt>
                <c:pt idx="52">
                  <c:v>9.5299999999999994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9B-48FD-ACAB-C807878150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Sheet1!$A$2:$A$54</c:f>
              <c:numCache>
                <c:formatCode>General</c:formatCode>
                <c:ptCount val="53"/>
                <c:pt idx="0">
                  <c:v>1961</c:v>
                </c:pt>
                <c:pt idx="1">
                  <c:v>1962</c:v>
                </c:pt>
                <c:pt idx="2">
                  <c:v>1963</c:v>
                </c:pt>
                <c:pt idx="3">
                  <c:v>1964</c:v>
                </c:pt>
                <c:pt idx="4">
                  <c:v>1965</c:v>
                </c:pt>
                <c:pt idx="5">
                  <c:v>1966</c:v>
                </c:pt>
                <c:pt idx="6">
                  <c:v>1967</c:v>
                </c:pt>
                <c:pt idx="7">
                  <c:v>1968</c:v>
                </c:pt>
                <c:pt idx="8">
                  <c:v>1969</c:v>
                </c:pt>
                <c:pt idx="9">
                  <c:v>1970</c:v>
                </c:pt>
                <c:pt idx="10">
                  <c:v>1971</c:v>
                </c:pt>
                <c:pt idx="11">
                  <c:v>1972</c:v>
                </c:pt>
                <c:pt idx="12">
                  <c:v>1973</c:v>
                </c:pt>
                <c:pt idx="13">
                  <c:v>1974</c:v>
                </c:pt>
                <c:pt idx="14">
                  <c:v>1975</c:v>
                </c:pt>
                <c:pt idx="15">
                  <c:v>1976</c:v>
                </c:pt>
                <c:pt idx="16">
                  <c:v>1977</c:v>
                </c:pt>
                <c:pt idx="17">
                  <c:v>1978</c:v>
                </c:pt>
                <c:pt idx="18">
                  <c:v>1979</c:v>
                </c:pt>
                <c:pt idx="19">
                  <c:v>1980</c:v>
                </c:pt>
                <c:pt idx="20">
                  <c:v>1981</c:v>
                </c:pt>
                <c:pt idx="21">
                  <c:v>1982</c:v>
                </c:pt>
                <c:pt idx="22">
                  <c:v>1983</c:v>
                </c:pt>
                <c:pt idx="23">
                  <c:v>1984</c:v>
                </c:pt>
                <c:pt idx="24">
                  <c:v>1985</c:v>
                </c:pt>
                <c:pt idx="25">
                  <c:v>1986</c:v>
                </c:pt>
                <c:pt idx="26">
                  <c:v>1987</c:v>
                </c:pt>
                <c:pt idx="27">
                  <c:v>1988</c:v>
                </c:pt>
                <c:pt idx="28">
                  <c:v>1989</c:v>
                </c:pt>
                <c:pt idx="29">
                  <c:v>1990</c:v>
                </c:pt>
                <c:pt idx="30">
                  <c:v>1991</c:v>
                </c:pt>
                <c:pt idx="31">
                  <c:v>1992</c:v>
                </c:pt>
                <c:pt idx="32">
                  <c:v>1993</c:v>
                </c:pt>
                <c:pt idx="33">
                  <c:v>1994</c:v>
                </c:pt>
                <c:pt idx="34">
                  <c:v>1995</c:v>
                </c:pt>
                <c:pt idx="35">
                  <c:v>1996</c:v>
                </c:pt>
                <c:pt idx="36">
                  <c:v>1997</c:v>
                </c:pt>
                <c:pt idx="37">
                  <c:v>1998</c:v>
                </c:pt>
                <c:pt idx="38">
                  <c:v>1999</c:v>
                </c:pt>
                <c:pt idx="39">
                  <c:v>2000</c:v>
                </c:pt>
                <c:pt idx="40">
                  <c:v>2001</c:v>
                </c:pt>
                <c:pt idx="41">
                  <c:v>2002</c:v>
                </c:pt>
                <c:pt idx="42">
                  <c:v>2003</c:v>
                </c:pt>
                <c:pt idx="43">
                  <c:v>2004</c:v>
                </c:pt>
                <c:pt idx="44">
                  <c:v>2005</c:v>
                </c:pt>
                <c:pt idx="45">
                  <c:v>2006</c:v>
                </c:pt>
                <c:pt idx="46">
                  <c:v>2007</c:v>
                </c:pt>
                <c:pt idx="47">
                  <c:v>2008</c:v>
                </c:pt>
                <c:pt idx="48">
                  <c:v>2009</c:v>
                </c:pt>
                <c:pt idx="49">
                  <c:v>2010</c:v>
                </c:pt>
                <c:pt idx="50">
                  <c:v>2011</c:v>
                </c:pt>
                <c:pt idx="51">
                  <c:v>2012</c:v>
                </c:pt>
                <c:pt idx="52">
                  <c:v>2013</c:v>
                </c:pt>
              </c:numCache>
            </c:numRef>
          </c:cat>
          <c:val>
            <c:numRef>
              <c:f>Sheet1!$C$2:$C$54</c:f>
              <c:numCache>
                <c:formatCode>General</c:formatCode>
                <c:ptCount val="53"/>
                <c:pt idx="0">
                  <c:v>3.5999999999999997E-2</c:v>
                </c:pt>
                <c:pt idx="1">
                  <c:v>3.1E-2</c:v>
                </c:pt>
                <c:pt idx="2">
                  <c:v>2.4E-2</c:v>
                </c:pt>
                <c:pt idx="3">
                  <c:v>2.3E-2</c:v>
                </c:pt>
                <c:pt idx="4">
                  <c:v>2.4E-2</c:v>
                </c:pt>
                <c:pt idx="5">
                  <c:v>2.4E-2</c:v>
                </c:pt>
                <c:pt idx="6">
                  <c:v>2.5999999999999999E-2</c:v>
                </c:pt>
                <c:pt idx="7">
                  <c:v>2.5000000000000001E-2</c:v>
                </c:pt>
                <c:pt idx="8">
                  <c:v>2.4E-2</c:v>
                </c:pt>
                <c:pt idx="9">
                  <c:v>2.4E-2</c:v>
                </c:pt>
                <c:pt idx="10">
                  <c:v>2.9000000000000001E-2</c:v>
                </c:pt>
                <c:pt idx="11">
                  <c:v>2.9000000000000001E-2</c:v>
                </c:pt>
                <c:pt idx="12">
                  <c:v>0.03</c:v>
                </c:pt>
                <c:pt idx="13">
                  <c:v>3.3000000000000002E-2</c:v>
                </c:pt>
                <c:pt idx="14">
                  <c:v>2.7E-2</c:v>
                </c:pt>
                <c:pt idx="15">
                  <c:v>3.3000000000000002E-2</c:v>
                </c:pt>
                <c:pt idx="16">
                  <c:v>2.7E-2</c:v>
                </c:pt>
                <c:pt idx="17">
                  <c:v>2.7E-2</c:v>
                </c:pt>
                <c:pt idx="18">
                  <c:v>2.7E-2</c:v>
                </c:pt>
                <c:pt idx="19">
                  <c:v>2.7E-2</c:v>
                </c:pt>
                <c:pt idx="20">
                  <c:v>4.2999999999999997E-2</c:v>
                </c:pt>
                <c:pt idx="21">
                  <c:v>4.7E-2</c:v>
                </c:pt>
                <c:pt idx="22">
                  <c:v>3.5000000000000003E-2</c:v>
                </c:pt>
                <c:pt idx="23">
                  <c:v>0.04</c:v>
                </c:pt>
                <c:pt idx="24">
                  <c:v>1.2E-2</c:v>
                </c:pt>
                <c:pt idx="25">
                  <c:v>5.5E-2</c:v>
                </c:pt>
                <c:pt idx="26">
                  <c:v>5.1999999999999998E-2</c:v>
                </c:pt>
                <c:pt idx="27">
                  <c:v>4.3999999999999997E-2</c:v>
                </c:pt>
                <c:pt idx="28">
                  <c:v>5.3999999999999999E-2</c:v>
                </c:pt>
                <c:pt idx="29">
                  <c:v>5.5E-2</c:v>
                </c:pt>
                <c:pt idx="30">
                  <c:v>5.6000000000000001E-2</c:v>
                </c:pt>
                <c:pt idx="31">
                  <c:v>6.2E-2</c:v>
                </c:pt>
                <c:pt idx="32">
                  <c:v>5.2999999999999999E-2</c:v>
                </c:pt>
                <c:pt idx="33">
                  <c:v>7.0999999999999994E-2</c:v>
                </c:pt>
                <c:pt idx="34">
                  <c:v>6.2E-2</c:v>
                </c:pt>
                <c:pt idx="35">
                  <c:v>6.7000000000000004E-2</c:v>
                </c:pt>
                <c:pt idx="36">
                  <c:v>7.5999999999999998E-2</c:v>
                </c:pt>
                <c:pt idx="37">
                  <c:v>7.8E-2</c:v>
                </c:pt>
                <c:pt idx="38">
                  <c:v>7.5999999999999998E-2</c:v>
                </c:pt>
                <c:pt idx="39">
                  <c:v>7.5999999999999998E-2</c:v>
                </c:pt>
                <c:pt idx="40">
                  <c:v>7.8E-2</c:v>
                </c:pt>
                <c:pt idx="41">
                  <c:v>7.6999999999999999E-2</c:v>
                </c:pt>
                <c:pt idx="42">
                  <c:v>0.65</c:v>
                </c:pt>
                <c:pt idx="43">
                  <c:v>2.7480000000000002</c:v>
                </c:pt>
                <c:pt idx="44">
                  <c:v>1.9319999999999999</c:v>
                </c:pt>
                <c:pt idx="45">
                  <c:v>2.0960000000000001</c:v>
                </c:pt>
                <c:pt idx="46">
                  <c:v>0.9</c:v>
                </c:pt>
                <c:pt idx="47">
                  <c:v>1.96</c:v>
                </c:pt>
                <c:pt idx="48">
                  <c:v>2.2050000000000001</c:v>
                </c:pt>
                <c:pt idx="49">
                  <c:v>2.2050000000000001</c:v>
                </c:pt>
                <c:pt idx="50">
                  <c:v>2.2050000000000001</c:v>
                </c:pt>
                <c:pt idx="51">
                  <c:v>2.0139999999999998</c:v>
                </c:pt>
                <c:pt idx="52">
                  <c:v>2.2400000000000002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9B-48FD-ACAB-C807878150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Arg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Sheet1!$A$2:$A$54</c:f>
              <c:numCache>
                <c:formatCode>General</c:formatCode>
                <c:ptCount val="53"/>
                <c:pt idx="0">
                  <c:v>1961</c:v>
                </c:pt>
                <c:pt idx="1">
                  <c:v>1962</c:v>
                </c:pt>
                <c:pt idx="2">
                  <c:v>1963</c:v>
                </c:pt>
                <c:pt idx="3">
                  <c:v>1964</c:v>
                </c:pt>
                <c:pt idx="4">
                  <c:v>1965</c:v>
                </c:pt>
                <c:pt idx="5">
                  <c:v>1966</c:v>
                </c:pt>
                <c:pt idx="6">
                  <c:v>1967</c:v>
                </c:pt>
                <c:pt idx="7">
                  <c:v>1968</c:v>
                </c:pt>
                <c:pt idx="8">
                  <c:v>1969</c:v>
                </c:pt>
                <c:pt idx="9">
                  <c:v>1970</c:v>
                </c:pt>
                <c:pt idx="10">
                  <c:v>1971</c:v>
                </c:pt>
                <c:pt idx="11">
                  <c:v>1972</c:v>
                </c:pt>
                <c:pt idx="12">
                  <c:v>1973</c:v>
                </c:pt>
                <c:pt idx="13">
                  <c:v>1974</c:v>
                </c:pt>
                <c:pt idx="14">
                  <c:v>1975</c:v>
                </c:pt>
                <c:pt idx="15">
                  <c:v>1976</c:v>
                </c:pt>
                <c:pt idx="16">
                  <c:v>1977</c:v>
                </c:pt>
                <c:pt idx="17">
                  <c:v>1978</c:v>
                </c:pt>
                <c:pt idx="18">
                  <c:v>1979</c:v>
                </c:pt>
                <c:pt idx="19">
                  <c:v>1980</c:v>
                </c:pt>
                <c:pt idx="20">
                  <c:v>1981</c:v>
                </c:pt>
                <c:pt idx="21">
                  <c:v>1982</c:v>
                </c:pt>
                <c:pt idx="22">
                  <c:v>1983</c:v>
                </c:pt>
                <c:pt idx="23">
                  <c:v>1984</c:v>
                </c:pt>
                <c:pt idx="24">
                  <c:v>1985</c:v>
                </c:pt>
                <c:pt idx="25">
                  <c:v>1986</c:v>
                </c:pt>
                <c:pt idx="26">
                  <c:v>1987</c:v>
                </c:pt>
                <c:pt idx="27">
                  <c:v>1988</c:v>
                </c:pt>
                <c:pt idx="28">
                  <c:v>1989</c:v>
                </c:pt>
                <c:pt idx="29">
                  <c:v>1990</c:v>
                </c:pt>
                <c:pt idx="30">
                  <c:v>1991</c:v>
                </c:pt>
                <c:pt idx="31">
                  <c:v>1992</c:v>
                </c:pt>
                <c:pt idx="32">
                  <c:v>1993</c:v>
                </c:pt>
                <c:pt idx="33">
                  <c:v>1994</c:v>
                </c:pt>
                <c:pt idx="34">
                  <c:v>1995</c:v>
                </c:pt>
                <c:pt idx="35">
                  <c:v>1996</c:v>
                </c:pt>
                <c:pt idx="36">
                  <c:v>1997</c:v>
                </c:pt>
                <c:pt idx="37">
                  <c:v>1998</c:v>
                </c:pt>
                <c:pt idx="38">
                  <c:v>1999</c:v>
                </c:pt>
                <c:pt idx="39">
                  <c:v>2000</c:v>
                </c:pt>
                <c:pt idx="40">
                  <c:v>2001</c:v>
                </c:pt>
                <c:pt idx="41">
                  <c:v>2002</c:v>
                </c:pt>
                <c:pt idx="42">
                  <c:v>2003</c:v>
                </c:pt>
                <c:pt idx="43">
                  <c:v>2004</c:v>
                </c:pt>
                <c:pt idx="44">
                  <c:v>2005</c:v>
                </c:pt>
                <c:pt idx="45">
                  <c:v>2006</c:v>
                </c:pt>
                <c:pt idx="46">
                  <c:v>2007</c:v>
                </c:pt>
                <c:pt idx="47">
                  <c:v>2008</c:v>
                </c:pt>
                <c:pt idx="48">
                  <c:v>2009</c:v>
                </c:pt>
                <c:pt idx="49">
                  <c:v>2010</c:v>
                </c:pt>
                <c:pt idx="50">
                  <c:v>2011</c:v>
                </c:pt>
                <c:pt idx="51">
                  <c:v>2012</c:v>
                </c:pt>
                <c:pt idx="52">
                  <c:v>2013</c:v>
                </c:pt>
              </c:numCache>
            </c:numRef>
          </c:cat>
          <c:val>
            <c:numRef>
              <c:f>Sheet1!$D$2:$D$54</c:f>
              <c:numCache>
                <c:formatCode>General</c:formatCode>
                <c:ptCount val="5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0.39</c:v>
                </c:pt>
                <c:pt idx="45">
                  <c:v>0.41199999999999998</c:v>
                </c:pt>
                <c:pt idx="46">
                  <c:v>0.497</c:v>
                </c:pt>
                <c:pt idx="47">
                  <c:v>0.49099999999999999</c:v>
                </c:pt>
                <c:pt idx="48">
                  <c:v>0.318</c:v>
                </c:pt>
                <c:pt idx="49">
                  <c:v>0.52700000000000002</c:v>
                </c:pt>
                <c:pt idx="50">
                  <c:v>0.48899999999999999</c:v>
                </c:pt>
                <c:pt idx="51">
                  <c:v>0.40100000000000002</c:v>
                </c:pt>
                <c:pt idx="52">
                  <c:v>0.98599999999999999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9B-48FD-ACAB-C807878150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7927983"/>
        <c:axId val="387921327"/>
      </c:lineChart>
      <c:catAx>
        <c:axId val="387927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87921327"/>
        <c:crosses val="autoZero"/>
        <c:auto val="1"/>
        <c:lblAlgn val="ctr"/>
        <c:lblOffset val="100"/>
        <c:noMultiLvlLbl val="0"/>
      </c:catAx>
      <c:valAx>
        <c:axId val="387921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87927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65A8-067E-46A3-BF1A-1575AFB0C211}" type="datetimeFigureOut">
              <a:rPr lang="es-ES" smtClean="0"/>
              <a:t>15/01/2022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8658-FDD0-4B4D-812B-868B095520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97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65A8-067E-46A3-BF1A-1575AFB0C211}" type="datetimeFigureOut">
              <a:rPr lang="es-ES" smtClean="0"/>
              <a:t>15/01/2022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8658-FDD0-4B4D-812B-868B095520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90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65A8-067E-46A3-BF1A-1575AFB0C211}" type="datetimeFigureOut">
              <a:rPr lang="es-ES" smtClean="0"/>
              <a:t>15/01/2022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8658-FDD0-4B4D-812B-868B095520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053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65A8-067E-46A3-BF1A-1575AFB0C211}" type="datetimeFigureOut">
              <a:rPr lang="es-ES" smtClean="0"/>
              <a:t>15/01/2022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8658-FDD0-4B4D-812B-868B095520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364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65A8-067E-46A3-BF1A-1575AFB0C211}" type="datetimeFigureOut">
              <a:rPr lang="es-ES" smtClean="0"/>
              <a:t>15/01/2022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8658-FDD0-4B4D-812B-868B095520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02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65A8-067E-46A3-BF1A-1575AFB0C211}" type="datetimeFigureOut">
              <a:rPr lang="es-ES" smtClean="0"/>
              <a:t>15/01/2022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8658-FDD0-4B4D-812B-868B095520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343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65A8-067E-46A3-BF1A-1575AFB0C211}" type="datetimeFigureOut">
              <a:rPr lang="es-ES" smtClean="0"/>
              <a:t>15/01/2022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8658-FDD0-4B4D-812B-868B095520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14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65A8-067E-46A3-BF1A-1575AFB0C211}" type="datetimeFigureOut">
              <a:rPr lang="es-ES" smtClean="0"/>
              <a:t>15/01/2022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8658-FDD0-4B4D-812B-868B095520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3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65A8-067E-46A3-BF1A-1575AFB0C211}" type="datetimeFigureOut">
              <a:rPr lang="es-ES" smtClean="0"/>
              <a:t>15/01/2022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8658-FDD0-4B4D-812B-868B095520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1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65A8-067E-46A3-BF1A-1575AFB0C211}" type="datetimeFigureOut">
              <a:rPr lang="es-ES" smtClean="0"/>
              <a:t>15/01/2022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8658-FDD0-4B4D-812B-868B095520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23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65A8-067E-46A3-BF1A-1575AFB0C211}" type="datetimeFigureOut">
              <a:rPr lang="es-ES" smtClean="0"/>
              <a:t>15/01/2022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8658-FDD0-4B4D-812B-868B095520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03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D65A8-067E-46A3-BF1A-1575AFB0C211}" type="datetimeFigureOut">
              <a:rPr lang="es-ES" smtClean="0"/>
              <a:t>15/01/2022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D8658-FDD0-4B4D-812B-868B095520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17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535" y="185019"/>
            <a:ext cx="6259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Uso de Suelo para Agricultura a Nivel Mundial</a:t>
            </a:r>
            <a:endParaRPr lang="es-E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231846498"/>
              </p:ext>
            </p:extLst>
          </p:nvPr>
        </p:nvGraphicFramePr>
        <p:xfrm>
          <a:off x="711200" y="1286177"/>
          <a:ext cx="4784066" cy="2415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585769725"/>
              </p:ext>
            </p:extLst>
          </p:nvPr>
        </p:nvGraphicFramePr>
        <p:xfrm>
          <a:off x="1407944" y="4218710"/>
          <a:ext cx="4073236" cy="1991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99674946"/>
              </p:ext>
            </p:extLst>
          </p:nvPr>
        </p:nvGraphicFramePr>
        <p:xfrm>
          <a:off x="7175597" y="1401122"/>
          <a:ext cx="3555999" cy="2142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407944" y="1057963"/>
            <a:ext cx="3390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Suelo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Millones</a:t>
            </a:r>
            <a:r>
              <a:rPr lang="en-US" dirty="0" smtClean="0"/>
              <a:t> de Km2</a:t>
            </a:r>
          </a:p>
          <a:p>
            <a:endParaRPr lang="es-ES" dirty="0"/>
          </a:p>
        </p:txBody>
      </p:sp>
      <p:sp>
        <p:nvSpPr>
          <p:cNvPr id="19" name="TextBox 18"/>
          <p:cNvSpPr txBox="1"/>
          <p:nvPr/>
        </p:nvSpPr>
        <p:spPr>
          <a:xfrm>
            <a:off x="7040335" y="975194"/>
            <a:ext cx="366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Distribución de la Superficie Mundial</a:t>
            </a:r>
            <a:endParaRPr lang="es-ES" dirty="0"/>
          </a:p>
        </p:txBody>
      </p:sp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1233539474"/>
              </p:ext>
            </p:extLst>
          </p:nvPr>
        </p:nvGraphicFramePr>
        <p:xfrm>
          <a:off x="6262255" y="4052578"/>
          <a:ext cx="5255490" cy="2805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520687" y="3849378"/>
            <a:ext cx="536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Producción de Alimentos (Soja) por Año (1961-2013)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873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Usuario</dc:creator>
  <cp:lastModifiedBy>Usuario</cp:lastModifiedBy>
  <cp:revision>6</cp:revision>
  <dcterms:created xsi:type="dcterms:W3CDTF">2022-01-15T15:30:50Z</dcterms:created>
  <dcterms:modified xsi:type="dcterms:W3CDTF">2022-01-15T17:04:58Z</dcterms:modified>
</cp:coreProperties>
</file>