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1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103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42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6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495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3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88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13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15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1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1B4-6CFC-43E7-B7FC-6B8EA4EE4B52}" type="datetimeFigureOut">
              <a:rPr lang="sv-SE" smtClean="0"/>
              <a:t>2014-01-28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03E4-8856-42CB-ABA6-7FF909D42D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6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0783"/>
            <a:ext cx="7772400" cy="1470025"/>
          </a:xfrm>
        </p:spPr>
        <p:txBody>
          <a:bodyPr>
            <a:normAutofit/>
          </a:bodyPr>
          <a:lstStyle/>
          <a:p>
            <a:r>
              <a:rPr lang="sv-SE" sz="2000" dirty="0" smtClean="0"/>
              <a:t>Uppgift 2 – Normalisera kund</a:t>
            </a:r>
            <a:endParaRPr lang="sv-SE" sz="2000" dirty="0"/>
          </a:p>
        </p:txBody>
      </p:sp>
      <p:sp>
        <p:nvSpPr>
          <p:cNvPr id="4" name="Rectangle 3"/>
          <p:cNvSpPr/>
          <p:nvPr/>
        </p:nvSpPr>
        <p:spPr>
          <a:xfrm>
            <a:off x="1691680" y="1700808"/>
            <a:ext cx="144016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Kund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064" y="1702037"/>
            <a:ext cx="150082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Kontakt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3131840" y="2060848"/>
            <a:ext cx="2016224" cy="12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4916749" y="1916832"/>
            <a:ext cx="216024" cy="144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915269" y="2062077"/>
            <a:ext cx="216024" cy="1440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61942"/>
              </p:ext>
            </p:extLst>
          </p:nvPr>
        </p:nvGraphicFramePr>
        <p:xfrm>
          <a:off x="971600" y="3284984"/>
          <a:ext cx="3096343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104"/>
                <a:gridCol w="1008112"/>
                <a:gridCol w="1152127"/>
              </a:tblGrid>
              <a:tr h="270030"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Kundnr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Kundnamn</a:t>
                      </a:r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Postadress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Direct</a:t>
                      </a:r>
                      <a:r>
                        <a:rPr lang="sv-SE" sz="1200" dirty="0" smtClean="0"/>
                        <a:t> AB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Kungsgatan 45</a:t>
                      </a:r>
                      <a:endParaRPr lang="sv-S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555736874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Directus</a:t>
                      </a:r>
                      <a:r>
                        <a:rPr lang="sv-SE" sz="1200" dirty="0" smtClean="0"/>
                        <a:t> AB 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Kostigen 3</a:t>
                      </a:r>
                      <a:endParaRPr lang="sv-SE" sz="12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/>
                        <a:t>Klator</a:t>
                      </a:r>
                      <a:r>
                        <a:rPr lang="sv-SE" sz="1200" dirty="0" smtClean="0"/>
                        <a:t> AB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Stora Torget 5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3364"/>
              </p:ext>
            </p:extLst>
          </p:nvPr>
        </p:nvGraphicFramePr>
        <p:xfrm>
          <a:off x="4427985" y="3284984"/>
          <a:ext cx="4176463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5"/>
                <a:gridCol w="1001886"/>
                <a:gridCol w="1155241"/>
                <a:gridCol w="1155241"/>
              </a:tblGrid>
              <a:tr h="224395"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KontaktID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solidFill>
                            <a:sysClr val="windowText" lastClr="000000"/>
                          </a:solidFill>
                        </a:rPr>
                        <a:t>Kundnr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Efternamn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Förnamn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Dahl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Sven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555736874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Ask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Ture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Nix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Steve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102564652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Ek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Birgitta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555736874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Dahl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Sture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Palm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Per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24395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476204568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Blom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solidFill>
                            <a:sysClr val="windowText" lastClr="000000"/>
                          </a:solidFill>
                        </a:rPr>
                        <a:t>Sören </a:t>
                      </a:r>
                      <a:endParaRPr lang="sv-SE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3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Uppgift 2 – Normalisera kund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Uppgift 2 – Normalisera kund</dc:title>
  <dc:creator>Fabian Gillholm</dc:creator>
  <cp:lastModifiedBy>Fabian Gillholm</cp:lastModifiedBy>
  <cp:revision>4</cp:revision>
  <dcterms:created xsi:type="dcterms:W3CDTF">2014-01-28T14:24:38Z</dcterms:created>
  <dcterms:modified xsi:type="dcterms:W3CDTF">2014-01-28T15:12:40Z</dcterms:modified>
</cp:coreProperties>
</file>