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913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103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420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56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495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333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886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67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013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15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512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D1B4-6CFC-43E7-B7FC-6B8EA4EE4B52}" type="datetimeFigureOut">
              <a:rPr lang="sv-SE" smtClean="0"/>
              <a:t>2014-01-29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766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30783"/>
            <a:ext cx="7772400" cy="1470025"/>
          </a:xfrm>
        </p:spPr>
        <p:txBody>
          <a:bodyPr>
            <a:normAutofit/>
          </a:bodyPr>
          <a:lstStyle/>
          <a:p>
            <a:r>
              <a:rPr lang="sv-SE" sz="2000" dirty="0" smtClean="0"/>
              <a:t>Uppgift 2 – Normalisera kund</a:t>
            </a:r>
            <a:endParaRPr lang="sv-SE" sz="2000" dirty="0"/>
          </a:p>
        </p:txBody>
      </p:sp>
      <p:sp>
        <p:nvSpPr>
          <p:cNvPr id="4" name="Rectangle 3"/>
          <p:cNvSpPr/>
          <p:nvPr/>
        </p:nvSpPr>
        <p:spPr>
          <a:xfrm>
            <a:off x="1115616" y="2276872"/>
            <a:ext cx="144016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Kund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2278101"/>
            <a:ext cx="1500821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Kontakt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2555776" y="2636912"/>
            <a:ext cx="2016224" cy="122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4340685" y="2492896"/>
            <a:ext cx="216024" cy="1440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339205" y="2638141"/>
            <a:ext cx="216024" cy="1440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09801"/>
              </p:ext>
            </p:extLst>
          </p:nvPr>
        </p:nvGraphicFramePr>
        <p:xfrm>
          <a:off x="1115616" y="3140968"/>
          <a:ext cx="4968552" cy="1097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24136"/>
                <a:gridCol w="1872208"/>
                <a:gridCol w="1872208"/>
              </a:tblGrid>
              <a:tr h="270030">
                <a:tc>
                  <a:txBody>
                    <a:bodyPr/>
                    <a:lstStyle/>
                    <a:p>
                      <a:r>
                        <a:rPr lang="sv-SE" sz="1200" dirty="0" err="1" smtClean="0">
                          <a:solidFill>
                            <a:sysClr val="windowText" lastClr="000000"/>
                          </a:solidFill>
                        </a:rPr>
                        <a:t>Kundnr</a:t>
                      </a:r>
                      <a:r>
                        <a:rPr lang="sv-SE" sz="1200" baseline="0" dirty="0" smtClean="0">
                          <a:solidFill>
                            <a:sysClr val="windowText" lastClr="000000"/>
                          </a:solidFill>
                        </a:rPr>
                        <a:t> (INT) </a:t>
                      </a:r>
                      <a:r>
                        <a:rPr lang="sv-SE" sz="1200" baseline="0" dirty="0" err="1" smtClean="0">
                          <a:solidFill>
                            <a:sysClr val="windowText" lastClr="000000"/>
                          </a:solidFill>
                        </a:rPr>
                        <a:t>Pk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Kundnamn (VARCHAR(20))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Postadress (VARCHAR(30))</a:t>
                      </a:r>
                      <a:endParaRPr lang="sv-SE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102564652</a:t>
                      </a:r>
                      <a:endParaRPr lang="sv-S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err="1" smtClean="0"/>
                        <a:t>Direct</a:t>
                      </a:r>
                      <a:r>
                        <a:rPr lang="sv-SE" sz="1200" dirty="0" smtClean="0"/>
                        <a:t> AB</a:t>
                      </a:r>
                      <a:endParaRPr lang="sv-S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Kungsgatan 45</a:t>
                      </a:r>
                      <a:endParaRPr lang="sv-S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555736874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 smtClean="0"/>
                        <a:t>Directus</a:t>
                      </a:r>
                      <a:r>
                        <a:rPr lang="sv-SE" sz="1200" dirty="0" smtClean="0"/>
                        <a:t> AB 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Kostigen 3</a:t>
                      </a:r>
                      <a:endParaRPr lang="sv-SE" sz="1200" dirty="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476204568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 smtClean="0"/>
                        <a:t>Klator</a:t>
                      </a:r>
                      <a:r>
                        <a:rPr lang="sv-SE" sz="1200" dirty="0" smtClean="0"/>
                        <a:t> AB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Stora Torget 5</a:t>
                      </a:r>
                      <a:endParaRPr lang="sv-S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40363"/>
              </p:ext>
            </p:extLst>
          </p:nvPr>
        </p:nvGraphicFramePr>
        <p:xfrm>
          <a:off x="1115616" y="4581128"/>
          <a:ext cx="6264696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2"/>
                <a:gridCol w="1296144"/>
                <a:gridCol w="1872208"/>
                <a:gridCol w="1728192"/>
              </a:tblGrid>
              <a:tr h="224395">
                <a:tc>
                  <a:txBody>
                    <a:bodyPr/>
                    <a:lstStyle/>
                    <a:p>
                      <a:r>
                        <a:rPr lang="sv-SE" sz="1200" dirty="0" err="1" smtClean="0">
                          <a:solidFill>
                            <a:sysClr val="windowText" lastClr="000000"/>
                          </a:solidFill>
                        </a:rPr>
                        <a:t>KontaktID</a:t>
                      </a:r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 (INT) </a:t>
                      </a:r>
                      <a:r>
                        <a:rPr lang="sv-SE" sz="1200" dirty="0" err="1" smtClean="0">
                          <a:solidFill>
                            <a:sysClr val="windowText" lastClr="000000"/>
                          </a:solidFill>
                        </a:rPr>
                        <a:t>Pk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err="1" smtClean="0">
                          <a:solidFill>
                            <a:sysClr val="windowText" lastClr="000000"/>
                          </a:solidFill>
                        </a:rPr>
                        <a:t>Kundnr</a:t>
                      </a:r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 (INT) </a:t>
                      </a:r>
                      <a:r>
                        <a:rPr lang="sv-SE" sz="1200" dirty="0" err="1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Efternamn (VARCHAR</a:t>
                      </a:r>
                      <a:r>
                        <a:rPr lang="sv-SE" sz="1200" baseline="0" dirty="0" smtClean="0">
                          <a:solidFill>
                            <a:sysClr val="windowText" lastClr="000000"/>
                          </a:solidFill>
                        </a:rPr>
                        <a:t>(20))</a:t>
                      </a:r>
                      <a:endParaRPr lang="sv-SE" sz="12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Förnamn (VARCHAR(20))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95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102564652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Dahl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Sven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4395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555736874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Ask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Ture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24395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476204568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Nix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Steve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24395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102564652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Ek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Birgitta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24395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555736874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Dahl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Sture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24395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476204568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Palm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Per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24395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476204568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Blom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Sören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608" y="1124744"/>
            <a:ext cx="5350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Normalisering</a:t>
            </a:r>
          </a:p>
          <a:p>
            <a:r>
              <a:rPr lang="sv-SE" sz="1400" dirty="0"/>
              <a:t>Kontaktpersoners namn delas upp i förnamn och </a:t>
            </a:r>
            <a:r>
              <a:rPr lang="sv-SE" sz="1400" dirty="0" smtClean="0"/>
              <a:t>efternamn enligt 1NF.</a:t>
            </a:r>
            <a:endParaRPr lang="sv-SE" sz="1400" dirty="0"/>
          </a:p>
          <a:p>
            <a:r>
              <a:rPr lang="sv-SE" sz="1400" dirty="0" smtClean="0"/>
              <a:t>Kunder och kontaktpersoner delas upp i två olika tabeller enligt 4NF.</a:t>
            </a:r>
          </a:p>
          <a:p>
            <a:r>
              <a:rPr lang="sv-SE" sz="1400" dirty="0" smtClean="0"/>
              <a:t>Kontakt-tabellen får ett unikt ID enligt 1NF.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186553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114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Uppgift 2 – Normalisera kund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Uppgift 2 – Normalisera kund</dc:title>
  <dc:creator>Fabian Gillholm</dc:creator>
  <cp:lastModifiedBy>Fabian Gillholm</cp:lastModifiedBy>
  <cp:revision>8</cp:revision>
  <dcterms:created xsi:type="dcterms:W3CDTF">2014-01-28T14:24:38Z</dcterms:created>
  <dcterms:modified xsi:type="dcterms:W3CDTF">2014-01-29T18:16:50Z</dcterms:modified>
</cp:coreProperties>
</file>