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Unitário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Char char="●"/>
            </a:pPr>
            <a:r>
              <a:rPr lang="pt-BR" sz="2400">
                <a:solidFill>
                  <a:srgbClr val="EF6C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Um teste unitário basicamente é o teste da menor parte testável de um programa.</a:t>
            </a:r>
            <a:br>
              <a:rPr lang="pt-BR" sz="2400">
                <a:solidFill>
                  <a:srgbClr val="EF6C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</a:br>
            <a:endParaRPr sz="2400">
              <a:solidFill>
                <a:srgbClr val="EF6C0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2400"/>
              <a:buFont typeface="PT Sans Narrow"/>
              <a:buChar char="●"/>
            </a:pPr>
            <a:r>
              <a:rPr lang="pt-BR" sz="2400">
                <a:solidFill>
                  <a:srgbClr val="EF6C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Se você programa em uma linguagem que suporte paradígma funcional por exemplo, a menor parte testável do seu código deve ser uma função. Então um teste unitário seria o teste de qualquer função. No caso de orientação a objetos seria o teste de um método de seu objeto.</a:t>
            </a:r>
            <a:endParaRPr sz="2400">
              <a:solidFill>
                <a:srgbClr val="EF6C0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setup():</a:t>
            </a:r>
            <a:r>
              <a:rPr lang="pt-BR" sz="2400"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b="1" lang="pt-BR" sz="2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Método chamado antes de cada método de teste.</a:t>
            </a:r>
            <a:br>
              <a:rPr b="1" lang="pt-BR" sz="2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br>
              <a:rPr b="1" lang="pt-BR" sz="2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2400"/>
              <a:buFont typeface="PT Sans Narrow"/>
              <a:buChar char="●"/>
            </a:pPr>
            <a:r>
              <a:rPr b="1" lang="pt-BR" sz="2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tearDown(): – Método chamado depois de cada método de teste</a:t>
            </a:r>
            <a:endParaRPr b="1" sz="24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Asserts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50" y="1024325"/>
            <a:ext cx="6736949" cy="37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18" y="1304451"/>
            <a:ext cx="7764381" cy="345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261025" y="6582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Vamos praticar!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