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041DF1B-FB81-4E29-A5BF-48106F78D39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2016-10-26T23:15:09Z</dcterms:created>
  <dc:creator/>
  <dc:description/>
  <dc:language>en-US</dc:language>
  <cp:lastModifiedBy/>
  <dcterms:modified xsi:type="dcterms:W3CDTF">2016-10-26T23:15:29Z</dcterms:modified>
  <cp:revision>1</cp:revision>
  <dc:subject/>
  <dc:title/>
</cp:coreProperties>
</file>