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5" r:id="rId7"/>
    <p:sldId id="266" r:id="rId8"/>
    <p:sldId id="264" r:id="rId9"/>
    <p:sldId id="261" r:id="rId10"/>
    <p:sldId id="267" r:id="rId11"/>
    <p:sldId id="269" r:id="rId12"/>
    <p:sldId id="27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2BEC-C640-8843-9615-DC934AAD3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E1CC7-DCE3-A94D-AF44-4FF6D27FD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C8EEB-6DFA-DA4C-98E8-426DBB86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E576-C2C3-B143-944E-65ED94ECFED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3AB90-9A9E-DD45-91BB-559464B7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FD690-EBC8-5745-9C12-E760050E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9882-F536-234B-81DF-8A898E7E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1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7EE2-743E-7740-B1FA-AA0EFA3D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21D44-CE87-A644-A1AB-8B670CCD0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6A4D1-7E45-1949-8A94-476161BA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E576-C2C3-B143-944E-65ED94ECFED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71CCE-32B1-6346-9F98-9FC09004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99827-7A90-2D45-8F54-080DC07F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9882-F536-234B-81DF-8A898E7E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6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01B84-4548-BE4D-8527-58FB6FB94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0A0F1-3EA2-1E4E-AFD7-F1AF2B689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20503-59A8-6F4F-806F-ECFDE0E9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E576-C2C3-B143-944E-65ED94ECFED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F92F-0697-3049-A244-DA700CD4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39457-14E9-5041-B36C-9B4F2D9F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9882-F536-234B-81DF-8A898E7E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2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D139-6580-BB47-AF7C-D5D22EE3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B4B2-11F9-D84D-AA80-73823B625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9332F-3273-FC48-8E7F-44F16DCA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E576-C2C3-B143-944E-65ED94ECFED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1E386-63D5-3B4B-B417-66842236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2BA56-F0E3-3C4C-B78D-D923F212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9882-F536-234B-81DF-8A898E7E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9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F081-48C8-4A4E-BCD3-E2B27989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DFE7C-FED8-BB43-9CAD-BEAE2ABF6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297D8-3619-1B4F-B25E-70473D5B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E576-C2C3-B143-944E-65ED94ECFED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B3B05-31A7-1B45-A50D-0CB2E31D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E3F2E-1DCE-AD49-B289-63E7E55A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9882-F536-234B-81DF-8A898E7E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8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653C-375B-2E44-8C0E-63924B22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5C4EC-B222-CF48-8502-2475C37AC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AE2C1-7475-4F46-AC20-1115DE4FB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EE289-3E3C-DE48-8469-857C8536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E576-C2C3-B143-944E-65ED94ECFED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944F3-DCF0-B54C-AA29-6F51CC28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5E73A-CE97-4549-B8D5-D66C3D8D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9882-F536-234B-81DF-8A898E7E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1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EC66-2D90-F844-8C20-D7E6F8E6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D5B35-DD0E-2749-94D3-C4E24795C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F793E-2454-9B4C-B3C4-CD381440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48CA5-444A-2E45-B708-8D74538A7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B24F5-F5D7-D140-A4DC-E9D2582B6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E085DF-1DE7-DA46-84F8-8BDA85C4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E576-C2C3-B143-944E-65ED94ECFED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14B30-F1AD-104B-8C7E-2706255A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9FB79-B321-D646-B1B3-98C7C87B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9882-F536-234B-81DF-8A898E7E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5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01B2-5592-704D-B189-B41FA6C7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27CB7-62CC-6F40-A452-5F9C86AC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E576-C2C3-B143-944E-65ED94ECFED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977F0-CC99-F140-81A3-BD670021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4583D-F351-DF4B-8B2B-0DEC9432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9882-F536-234B-81DF-8A898E7E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7EAC0-0F9F-A344-9D8B-DACBAEA4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E576-C2C3-B143-944E-65ED94ECFED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CDCF0-F6C7-5043-80FF-CD61BDF91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706F2-C849-7340-B46D-695BE052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9882-F536-234B-81DF-8A898E7E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0FE5-F7A0-9A42-A908-9A1F7C81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9CB03-9E04-FA44-894C-53B4862C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D8A47-8B82-5F4A-8481-4D485E7FA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B8699-25CB-114A-9D17-4CA5F977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E576-C2C3-B143-944E-65ED94ECFED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BC841-A1AC-3A4D-8E2F-E7F61D40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C8A9F-3A9E-7442-AD71-60942CB8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9882-F536-234B-81DF-8A898E7E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10A5-AB34-454A-A9CC-7E013FAA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67C58-A83A-5649-B2B0-C1E2F8083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9A36C-9757-BF44-8CE9-B438F9440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612C1-6DBB-C64E-A88A-375B87F5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EE576-C2C3-B143-944E-65ED94ECFED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ED7B7-CA41-914D-8B05-D0F62AD1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F8C6C-3479-A24E-A58A-72B63BC2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9882-F536-234B-81DF-8A898E7E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0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82A14-D712-FE4F-AB83-BE4C6500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DE529-5F17-984D-A2EE-CEFE5BBCE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21456-40D1-794D-9B3B-61E0DB8B9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EE576-C2C3-B143-944E-65ED94ECFED3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9308E-94AD-B349-86B2-FAB48F58D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3FF7F-AD70-2F41-AF55-E0A1B9A86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39882-F536-234B-81DF-8A898E7E7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6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225B6717-6FF5-BE4F-9F24-3BFB8503A3EB}"/>
              </a:ext>
            </a:extLst>
          </p:cNvPr>
          <p:cNvGrpSpPr/>
          <p:nvPr/>
        </p:nvGrpSpPr>
        <p:grpSpPr>
          <a:xfrm>
            <a:off x="-12003" y="682675"/>
            <a:ext cx="12075442" cy="5335521"/>
            <a:chOff x="-12003" y="682675"/>
            <a:chExt cx="12075442" cy="5335521"/>
          </a:xfrm>
        </p:grpSpPr>
        <p:pic>
          <p:nvPicPr>
            <p:cNvPr id="21" name="Graphic 20" descr="Dolphin outline">
              <a:extLst>
                <a:ext uri="{FF2B5EF4-FFF2-40B4-BE49-F238E27FC236}">
                  <a16:creationId xmlns:a16="http://schemas.microsoft.com/office/drawing/2014/main" id="{A70E040A-C856-364A-8EEE-A1A365B15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12003" y="3539420"/>
              <a:ext cx="914400" cy="914400"/>
            </a:xfrm>
            <a:prstGeom prst="rect">
              <a:avLst/>
            </a:prstGeom>
          </p:spPr>
        </p:pic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96BB214-80B0-804C-AB9E-7575B22C3862}"/>
                </a:ext>
              </a:extLst>
            </p:cNvPr>
            <p:cNvGrpSpPr/>
            <p:nvPr/>
          </p:nvGrpSpPr>
          <p:grpSpPr>
            <a:xfrm>
              <a:off x="128560" y="682675"/>
              <a:ext cx="11934879" cy="5335521"/>
              <a:chOff x="902397" y="1541141"/>
              <a:chExt cx="10926219" cy="4884597"/>
            </a:xfrm>
          </p:grpSpPr>
          <p:pic>
            <p:nvPicPr>
              <p:cNvPr id="5" name="Graphic 4" descr="Fox with solid fill">
                <a:extLst>
                  <a:ext uri="{FF2B5EF4-FFF2-40B4-BE49-F238E27FC236}">
                    <a16:creationId xmlns:a16="http://schemas.microsoft.com/office/drawing/2014/main" id="{2EDF6968-DB7B-2B41-923E-5B1956AB75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942246" y="237251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Graphic 6" descr="Goat outline">
                <a:extLst>
                  <a:ext uri="{FF2B5EF4-FFF2-40B4-BE49-F238E27FC236}">
                    <a16:creationId xmlns:a16="http://schemas.microsoft.com/office/drawing/2014/main" id="{C0F0D0B5-DBD6-7A4B-B6A4-06858344B7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84305" y="3191330"/>
                <a:ext cx="744349" cy="744349"/>
              </a:xfrm>
              <a:prstGeom prst="rect">
                <a:avLst/>
              </a:prstGeom>
            </p:spPr>
          </p:pic>
          <p:pic>
            <p:nvPicPr>
              <p:cNvPr id="9" name="Graphic 8" descr="Goat with solid fill">
                <a:extLst>
                  <a:ext uri="{FF2B5EF4-FFF2-40B4-BE49-F238E27FC236}">
                    <a16:creationId xmlns:a16="http://schemas.microsoft.com/office/drawing/2014/main" id="{1756A6E0-C908-DA48-8B9F-742A3C0EE5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700555" y="273626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Graphic 10" descr="Fox outline">
                <a:extLst>
                  <a:ext uri="{FF2B5EF4-FFF2-40B4-BE49-F238E27FC236}">
                    <a16:creationId xmlns:a16="http://schemas.microsoft.com/office/drawing/2014/main" id="{C5CB509D-C32F-1048-B6D2-4CFDA0847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02397" y="154114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phic 12" descr="Camel outline">
                <a:extLst>
                  <a:ext uri="{FF2B5EF4-FFF2-40B4-BE49-F238E27FC236}">
                    <a16:creationId xmlns:a16="http://schemas.microsoft.com/office/drawing/2014/main" id="{C8391ECF-8112-AC44-BE00-C46627E30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337680" y="480013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Bull outline">
                <a:extLst>
                  <a:ext uri="{FF2B5EF4-FFF2-40B4-BE49-F238E27FC236}">
                    <a16:creationId xmlns:a16="http://schemas.microsoft.com/office/drawing/2014/main" id="{E9376C12-AE83-5A4F-B1D1-131AE8575A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766918" y="250459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Graphic 16" descr="Penguin outline">
                <a:extLst>
                  <a:ext uri="{FF2B5EF4-FFF2-40B4-BE49-F238E27FC236}">
                    <a16:creationId xmlns:a16="http://schemas.microsoft.com/office/drawing/2014/main" id="{1432CF3C-1DB0-3442-BDF0-0CC6EF9F12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220765" y="551133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Graphic 18" descr="Squirrel outline">
                <a:extLst>
                  <a:ext uri="{FF2B5EF4-FFF2-40B4-BE49-F238E27FC236}">
                    <a16:creationId xmlns:a16="http://schemas.microsoft.com/office/drawing/2014/main" id="{FAB8656F-FBD2-4141-8C08-10DD6537A4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3708873" y="372840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Horse with solid fill">
                <a:extLst>
                  <a:ext uri="{FF2B5EF4-FFF2-40B4-BE49-F238E27FC236}">
                    <a16:creationId xmlns:a16="http://schemas.microsoft.com/office/drawing/2014/main" id="{85C95EA8-7B59-0740-B2F2-826EC8755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9539997" y="17062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Horse outline">
                <a:extLst>
                  <a:ext uri="{FF2B5EF4-FFF2-40B4-BE49-F238E27FC236}">
                    <a16:creationId xmlns:a16="http://schemas.microsoft.com/office/drawing/2014/main" id="{4E1E9784-A78A-5144-943A-895FEE691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3104944" y="172781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Graphic 25" descr="Penguin outline">
                <a:extLst>
                  <a:ext uri="{FF2B5EF4-FFF2-40B4-BE49-F238E27FC236}">
                    <a16:creationId xmlns:a16="http://schemas.microsoft.com/office/drawing/2014/main" id="{0C1152D8-76F6-C04B-A7EF-97CF7D7E71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7415549" y="525733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Squirrel outline">
                <a:extLst>
                  <a:ext uri="{FF2B5EF4-FFF2-40B4-BE49-F238E27FC236}">
                    <a16:creationId xmlns:a16="http://schemas.microsoft.com/office/drawing/2014/main" id="{28B8FD2A-58D8-4243-BD2D-13674866C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4524649" y="464280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Graphic 27" descr="Goat with solid fill">
                <a:extLst>
                  <a:ext uri="{FF2B5EF4-FFF2-40B4-BE49-F238E27FC236}">
                    <a16:creationId xmlns:a16="http://schemas.microsoft.com/office/drawing/2014/main" id="{E6DD97BC-5BA2-0144-8EFF-E5639554AF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314485" y="157790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9" name="Graphic 28" descr="Camel outline">
                <a:extLst>
                  <a:ext uri="{FF2B5EF4-FFF2-40B4-BE49-F238E27FC236}">
                    <a16:creationId xmlns:a16="http://schemas.microsoft.com/office/drawing/2014/main" id="{FF4443B5-A1F2-B54B-A4BF-A6CD71017A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396568" y="393220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Graphic 29" descr="Bull outline">
                <a:extLst>
                  <a:ext uri="{FF2B5EF4-FFF2-40B4-BE49-F238E27FC236}">
                    <a16:creationId xmlns:a16="http://schemas.microsoft.com/office/drawing/2014/main" id="{EA9E805B-D3C7-8848-AE0D-704FEE35D3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011060" y="362468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1" name="Graphic 30" descr="Squirrel outline">
                <a:extLst>
                  <a:ext uri="{FF2B5EF4-FFF2-40B4-BE49-F238E27FC236}">
                    <a16:creationId xmlns:a16="http://schemas.microsoft.com/office/drawing/2014/main" id="{1008296A-C4AD-1D4C-8944-D503C60AC2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029671" y="202439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Graphic 31" descr="Horse outline">
                <a:extLst>
                  <a:ext uri="{FF2B5EF4-FFF2-40B4-BE49-F238E27FC236}">
                    <a16:creationId xmlns:a16="http://schemas.microsoft.com/office/drawing/2014/main" id="{5481460A-053A-2B4B-8C95-847EE0E10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8428892" y="24786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Graphic 32" descr="Goat with solid fill">
                <a:extLst>
                  <a:ext uri="{FF2B5EF4-FFF2-40B4-BE49-F238E27FC236}">
                    <a16:creationId xmlns:a16="http://schemas.microsoft.com/office/drawing/2014/main" id="{2391AE7E-79F4-8E4B-AA5B-2FC6FCD3B6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900330" y="159129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Graphic 33" descr="Camel outline">
                <a:extLst>
                  <a:ext uri="{FF2B5EF4-FFF2-40B4-BE49-F238E27FC236}">
                    <a16:creationId xmlns:a16="http://schemas.microsoft.com/office/drawing/2014/main" id="{399B2C35-FB8C-B049-9942-C3630EF59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248636" y="380979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Graphic 34" descr="Bull outline">
                <a:extLst>
                  <a:ext uri="{FF2B5EF4-FFF2-40B4-BE49-F238E27FC236}">
                    <a16:creationId xmlns:a16="http://schemas.microsoft.com/office/drawing/2014/main" id="{239A031D-61D5-D04E-AEBB-867F2D7CA5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959485" y="463336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6" name="Graphic 35" descr="Squirrel outline">
                <a:extLst>
                  <a:ext uri="{FF2B5EF4-FFF2-40B4-BE49-F238E27FC236}">
                    <a16:creationId xmlns:a16="http://schemas.microsoft.com/office/drawing/2014/main" id="{1465E5D6-51A8-7548-A539-E2A426EEE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922035" y="393160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7" name="Graphic 36" descr="Horse outline">
                <a:extLst>
                  <a:ext uri="{FF2B5EF4-FFF2-40B4-BE49-F238E27FC236}">
                    <a16:creationId xmlns:a16="http://schemas.microsoft.com/office/drawing/2014/main" id="{50854565-4EFA-3741-9735-05CDD20EF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7537788" y="294942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Graphic 37" descr="Penguin outline">
                <a:extLst>
                  <a:ext uri="{FF2B5EF4-FFF2-40B4-BE49-F238E27FC236}">
                    <a16:creationId xmlns:a16="http://schemas.microsoft.com/office/drawing/2014/main" id="{EF1794F4-87DB-F74B-8F53-F101B39F39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741247" y="386382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phic 38" descr="Goat with solid fill">
                <a:extLst>
                  <a:ext uri="{FF2B5EF4-FFF2-40B4-BE49-F238E27FC236}">
                    <a16:creationId xmlns:a16="http://schemas.microsoft.com/office/drawing/2014/main" id="{56009360-3472-9F4F-8DD4-F8ADE5DE84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70218" y="239595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0" name="Graphic 39" descr="Squirrel outline">
                <a:extLst>
                  <a:ext uri="{FF2B5EF4-FFF2-40B4-BE49-F238E27FC236}">
                    <a16:creationId xmlns:a16="http://schemas.microsoft.com/office/drawing/2014/main" id="{C9673986-CDBA-4D4C-97D4-EB62E4F1C2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0914216" y="4659687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47894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BFBDA7F-5C6B-D247-9374-D7F19EB1C5FA}"/>
              </a:ext>
            </a:extLst>
          </p:cNvPr>
          <p:cNvGrpSpPr/>
          <p:nvPr/>
        </p:nvGrpSpPr>
        <p:grpSpPr>
          <a:xfrm>
            <a:off x="1299426" y="1533698"/>
            <a:ext cx="9029874" cy="3790603"/>
            <a:chOff x="2795717" y="1862051"/>
            <a:chExt cx="9029874" cy="37906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FFB3C38-33B4-9E4D-BDF1-9AF895E1AEE7}"/>
                </a:ext>
              </a:extLst>
            </p:cNvPr>
            <p:cNvGrpSpPr/>
            <p:nvPr/>
          </p:nvGrpSpPr>
          <p:grpSpPr>
            <a:xfrm>
              <a:off x="3294914" y="1862051"/>
              <a:ext cx="8530677" cy="3790603"/>
              <a:chOff x="403429" y="577221"/>
              <a:chExt cx="11422162" cy="507543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7FF9C2C-5F03-9D47-838A-8FCF36778534}"/>
                  </a:ext>
                </a:extLst>
              </p:cNvPr>
              <p:cNvSpPr/>
              <p:nvPr/>
            </p:nvSpPr>
            <p:spPr>
              <a:xfrm>
                <a:off x="1138432" y="1346662"/>
                <a:ext cx="4305992" cy="43059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0" i="1" dirty="0"/>
                  <a:t>Y</a:t>
                </a:r>
                <a:endParaRPr lang="en-US" sz="1100" i="1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DF3D61A-11E5-CC44-BE9C-8FB089CA38ED}"/>
                  </a:ext>
                </a:extLst>
              </p:cNvPr>
              <p:cNvSpPr/>
              <p:nvPr/>
            </p:nvSpPr>
            <p:spPr>
              <a:xfrm>
                <a:off x="7519599" y="1346662"/>
                <a:ext cx="4305992" cy="430599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600" i="1" dirty="0"/>
                  <a:t>X</a:t>
                </a:r>
                <a:endParaRPr lang="en-US" sz="11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B929C9-D327-DF4C-8D6C-08242A358410}"/>
                  </a:ext>
                </a:extLst>
              </p:cNvPr>
              <p:cNvSpPr txBox="1"/>
              <p:nvPr/>
            </p:nvSpPr>
            <p:spPr>
              <a:xfrm>
                <a:off x="5515946" y="2660072"/>
                <a:ext cx="1000625" cy="193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800" dirty="0"/>
                  <a:t>~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2D3264-1D83-E94C-85D8-557A4AB78EA0}"/>
                  </a:ext>
                </a:extLst>
              </p:cNvPr>
              <p:cNvSpPr txBox="1"/>
              <p:nvPr/>
            </p:nvSpPr>
            <p:spPr>
              <a:xfrm rot="16200000">
                <a:off x="117321" y="3275853"/>
                <a:ext cx="1272782" cy="700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SITES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B1F5F8-F08C-0B45-A956-26B225C27564}"/>
                  </a:ext>
                </a:extLst>
              </p:cNvPr>
              <p:cNvSpPr txBox="1"/>
              <p:nvPr/>
            </p:nvSpPr>
            <p:spPr>
              <a:xfrm rot="16200000">
                <a:off x="6498486" y="3275853"/>
                <a:ext cx="1272782" cy="700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SITES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7BC9B6-776C-0C4D-919E-905DC2466B4C}"/>
                  </a:ext>
                </a:extLst>
              </p:cNvPr>
              <p:cNvSpPr txBox="1"/>
              <p:nvPr/>
            </p:nvSpPr>
            <p:spPr>
              <a:xfrm>
                <a:off x="1988722" y="577221"/>
                <a:ext cx="1771505" cy="700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SPECIES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45E916-E126-B44E-BCBD-33F0402403F3}"/>
                  </a:ext>
                </a:extLst>
              </p:cNvPr>
              <p:cNvSpPr txBox="1"/>
              <p:nvPr/>
            </p:nvSpPr>
            <p:spPr>
              <a:xfrm>
                <a:off x="8367145" y="577221"/>
                <a:ext cx="2039542" cy="700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ENV. VAR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A81F5EC-2AD7-5749-82CC-E08CA1857494}"/>
                </a:ext>
              </a:extLst>
            </p:cNvPr>
            <p:cNvSpPr/>
            <p:nvPr/>
          </p:nvSpPr>
          <p:spPr>
            <a:xfrm>
              <a:off x="2795717" y="2397596"/>
              <a:ext cx="266073" cy="3215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i="1" dirty="0"/>
                <a:t>Y</a:t>
              </a:r>
              <a:endParaRPr lang="en-US" sz="11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5053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45E705-96FA-9B4F-8A82-88E8EC2A2F7A}"/>
              </a:ext>
            </a:extLst>
          </p:cNvPr>
          <p:cNvGrpSpPr/>
          <p:nvPr/>
        </p:nvGrpSpPr>
        <p:grpSpPr>
          <a:xfrm>
            <a:off x="368991" y="577221"/>
            <a:ext cx="11456600" cy="5075433"/>
            <a:chOff x="368991" y="577221"/>
            <a:chExt cx="11456600" cy="50754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2C04DB-8CFB-2146-B4A9-8CDA30930BC4}"/>
                </a:ext>
              </a:extLst>
            </p:cNvPr>
            <p:cNvSpPr/>
            <p:nvPr/>
          </p:nvSpPr>
          <p:spPr>
            <a:xfrm>
              <a:off x="1138432" y="1346662"/>
              <a:ext cx="4305992" cy="430599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800" i="1" dirty="0"/>
                <a:t>Y</a:t>
              </a:r>
              <a:endParaRPr lang="en-US" i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4048B0-427A-D148-98F1-51206566560C}"/>
                </a:ext>
              </a:extLst>
            </p:cNvPr>
            <p:cNvSpPr/>
            <p:nvPr/>
          </p:nvSpPr>
          <p:spPr>
            <a:xfrm>
              <a:off x="7519599" y="1346662"/>
              <a:ext cx="4305992" cy="430599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0" i="1" dirty="0"/>
                <a:t>X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D99EC6-99BC-D240-A102-632EEFC8F257}"/>
                </a:ext>
              </a:extLst>
            </p:cNvPr>
            <p:cNvSpPr txBox="1"/>
            <p:nvPr/>
          </p:nvSpPr>
          <p:spPr>
            <a:xfrm>
              <a:off x="5515946" y="2660072"/>
              <a:ext cx="1244251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00" dirty="0"/>
                <a:t>~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633334-CD55-EA43-8CAC-49B9D8CEE796}"/>
                </a:ext>
              </a:extLst>
            </p:cNvPr>
            <p:cNvSpPr txBox="1"/>
            <p:nvPr/>
          </p:nvSpPr>
          <p:spPr>
            <a:xfrm rot="16200000">
              <a:off x="57399" y="3241417"/>
              <a:ext cx="139262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SITES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92675A-49C7-704F-9B62-C38BF5EEDD71}"/>
                </a:ext>
              </a:extLst>
            </p:cNvPr>
            <p:cNvSpPr txBox="1"/>
            <p:nvPr/>
          </p:nvSpPr>
          <p:spPr>
            <a:xfrm rot="16200000">
              <a:off x="6438566" y="3241417"/>
              <a:ext cx="139262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SITES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7A4916-AC5A-434A-83B0-CA3624A50C3D}"/>
                </a:ext>
              </a:extLst>
            </p:cNvPr>
            <p:cNvSpPr txBox="1"/>
            <p:nvPr/>
          </p:nvSpPr>
          <p:spPr>
            <a:xfrm>
              <a:off x="2246300" y="577221"/>
              <a:ext cx="17688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TRAITS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8A790D-135C-C547-973A-792777EB876C}"/>
                </a:ext>
              </a:extLst>
            </p:cNvPr>
            <p:cNvSpPr txBox="1"/>
            <p:nvPr/>
          </p:nvSpPr>
          <p:spPr>
            <a:xfrm>
              <a:off x="8367146" y="577221"/>
              <a:ext cx="22865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ENV. VAR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1858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570AFD5-0B8A-5B4A-90A7-80D22E883329}"/>
              </a:ext>
            </a:extLst>
          </p:cNvPr>
          <p:cNvGrpSpPr/>
          <p:nvPr/>
        </p:nvGrpSpPr>
        <p:grpSpPr>
          <a:xfrm>
            <a:off x="11542" y="577221"/>
            <a:ext cx="11226987" cy="4316750"/>
            <a:chOff x="11542" y="577221"/>
            <a:chExt cx="11226987" cy="431675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C8284E8-D068-5640-8746-83F52BFBB0F9}"/>
                </a:ext>
              </a:extLst>
            </p:cNvPr>
            <p:cNvGrpSpPr/>
            <p:nvPr/>
          </p:nvGrpSpPr>
          <p:grpSpPr>
            <a:xfrm>
              <a:off x="11542" y="577221"/>
              <a:ext cx="10449456" cy="4316750"/>
              <a:chOff x="-191463" y="577221"/>
              <a:chExt cx="16384044" cy="574374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D4EBA7E-7821-864D-85EF-DB14940CD95F}"/>
                  </a:ext>
                </a:extLst>
              </p:cNvPr>
              <p:cNvSpPr/>
              <p:nvPr/>
            </p:nvSpPr>
            <p:spPr>
              <a:xfrm>
                <a:off x="634521" y="1346661"/>
                <a:ext cx="5076741" cy="315968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i="1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416AE3F-9607-AF46-ABAF-E8D6D6EB1164}"/>
                  </a:ext>
                </a:extLst>
              </p:cNvPr>
              <p:cNvSpPr/>
              <p:nvPr/>
            </p:nvSpPr>
            <p:spPr>
              <a:xfrm>
                <a:off x="7585355" y="1346660"/>
                <a:ext cx="2915950" cy="497430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442351-1FAF-9542-883C-5A5E5230C7A0}"/>
                  </a:ext>
                </a:extLst>
              </p:cNvPr>
              <p:cNvSpPr txBox="1"/>
              <p:nvPr/>
            </p:nvSpPr>
            <p:spPr>
              <a:xfrm>
                <a:off x="5947365" y="2521828"/>
                <a:ext cx="759551" cy="1228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i="1" dirty="0"/>
                  <a:t>x</a:t>
                </a:r>
                <a:endParaRPr lang="en-US" sz="11500" i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71C17-A582-DD40-836B-3FB448977EA9}"/>
                  </a:ext>
                </a:extLst>
              </p:cNvPr>
              <p:cNvSpPr txBox="1"/>
              <p:nvPr/>
            </p:nvSpPr>
            <p:spPr>
              <a:xfrm rot="16200000">
                <a:off x="-413684" y="2456388"/>
                <a:ext cx="1264816" cy="820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SITES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5B4082-5256-AB43-9A37-6F248671A501}"/>
                  </a:ext>
                </a:extLst>
              </p:cNvPr>
              <p:cNvSpPr txBox="1"/>
              <p:nvPr/>
            </p:nvSpPr>
            <p:spPr>
              <a:xfrm rot="16200000">
                <a:off x="6254672" y="3215949"/>
                <a:ext cx="1760418" cy="820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SPECIES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5BFE4A-99C9-0943-8084-5A1FBFC8F878}"/>
                  </a:ext>
                </a:extLst>
              </p:cNvPr>
              <p:cNvSpPr txBox="1"/>
              <p:nvPr/>
            </p:nvSpPr>
            <p:spPr>
              <a:xfrm>
                <a:off x="2246298" y="577221"/>
                <a:ext cx="2074460" cy="696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SPECIES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4E45A2-F8AA-694E-93CF-08D38F7E39B0}"/>
                  </a:ext>
                </a:extLst>
              </p:cNvPr>
              <p:cNvSpPr txBox="1"/>
              <p:nvPr/>
            </p:nvSpPr>
            <p:spPr>
              <a:xfrm>
                <a:off x="14324822" y="675248"/>
                <a:ext cx="1867759" cy="696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TRAITS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CE1B13-F7EA-C34F-90E0-31718C356924}"/>
                </a:ext>
              </a:extLst>
            </p:cNvPr>
            <p:cNvSpPr/>
            <p:nvPr/>
          </p:nvSpPr>
          <p:spPr>
            <a:xfrm>
              <a:off x="8492243" y="1202261"/>
              <a:ext cx="2746286" cy="237468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AE5652-F9A5-054A-A50E-BF3839F1CECE}"/>
                </a:ext>
              </a:extLst>
            </p:cNvPr>
            <p:cNvSpPr txBox="1"/>
            <p:nvPr/>
          </p:nvSpPr>
          <p:spPr>
            <a:xfrm>
              <a:off x="7144762" y="2038703"/>
              <a:ext cx="5293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=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DBD5AE-E288-644F-83A2-C37D2699B23D}"/>
                </a:ext>
              </a:extLst>
            </p:cNvPr>
            <p:cNvSpPr txBox="1"/>
            <p:nvPr/>
          </p:nvSpPr>
          <p:spPr>
            <a:xfrm rot="16200000">
              <a:off x="7716872" y="2196130"/>
              <a:ext cx="9505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SITES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38E646-FB0F-6A4C-8320-01C8C4AB4D97}"/>
                </a:ext>
              </a:extLst>
            </p:cNvPr>
            <p:cNvSpPr txBox="1"/>
            <p:nvPr/>
          </p:nvSpPr>
          <p:spPr>
            <a:xfrm>
              <a:off x="5114625" y="577221"/>
              <a:ext cx="11912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TRAITS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9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50180EDB-68C2-DA4F-85B2-20D0A2E92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09"/>
          <a:stretch/>
        </p:blipFill>
        <p:spPr bwMode="auto">
          <a:xfrm>
            <a:off x="2576945" y="191277"/>
            <a:ext cx="5719157" cy="606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57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83F206-868B-F343-91CC-72748F327E1F}"/>
              </a:ext>
            </a:extLst>
          </p:cNvPr>
          <p:cNvGrpSpPr/>
          <p:nvPr/>
        </p:nvGrpSpPr>
        <p:grpSpPr>
          <a:xfrm>
            <a:off x="2472997" y="11"/>
            <a:ext cx="7590944" cy="6857991"/>
            <a:chOff x="2472997" y="11"/>
            <a:chExt cx="7590944" cy="6857991"/>
          </a:xfrm>
        </p:grpSpPr>
        <p:pic>
          <p:nvPicPr>
            <p:cNvPr id="5" name="Content Placeholder 4" descr="A tiger lying on a log&#10;&#10;Description automatically generated with medium confidence">
              <a:extLst>
                <a:ext uri="{FF2B5EF4-FFF2-40B4-BE49-F238E27FC236}">
                  <a16:creationId xmlns:a16="http://schemas.microsoft.com/office/drawing/2014/main" id="{D3C1124F-E8B4-C641-80F7-9235A0F53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789" r="14521"/>
            <a:stretch/>
          </p:blipFill>
          <p:spPr>
            <a:xfrm>
              <a:off x="2472997" y="11"/>
              <a:ext cx="3749040" cy="3383270"/>
            </a:xfrm>
            <a:prstGeom prst="rect">
              <a:avLst/>
            </a:prstGeom>
          </p:spPr>
        </p:pic>
        <p:pic>
          <p:nvPicPr>
            <p:cNvPr id="7" name="Picture 6" descr="A picture containing grass, outdoor, mammal, primate&#10;&#10;Description automatically generated">
              <a:extLst>
                <a:ext uri="{FF2B5EF4-FFF2-40B4-BE49-F238E27FC236}">
                  <a16:creationId xmlns:a16="http://schemas.microsoft.com/office/drawing/2014/main" id="{2689A082-A275-A24D-884A-B95E1B0B7A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695" r="199" b="4"/>
            <a:stretch/>
          </p:blipFill>
          <p:spPr>
            <a:xfrm>
              <a:off x="6314901" y="11"/>
              <a:ext cx="3749040" cy="3383270"/>
            </a:xfrm>
            <a:prstGeom prst="rect">
              <a:avLst/>
            </a:prstGeom>
          </p:spPr>
        </p:pic>
        <p:pic>
          <p:nvPicPr>
            <p:cNvPr id="9" name="Picture 8" descr="A picture containing grass, bear, outdoor, mammal&#10;&#10;Description automatically generated">
              <a:extLst>
                <a:ext uri="{FF2B5EF4-FFF2-40B4-BE49-F238E27FC236}">
                  <a16:creationId xmlns:a16="http://schemas.microsoft.com/office/drawing/2014/main" id="{6C8FC06C-1BF8-1B4C-BDDC-8CE03FEEF7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891" r="4" b="4"/>
            <a:stretch/>
          </p:blipFill>
          <p:spPr>
            <a:xfrm>
              <a:off x="2472997" y="3474723"/>
              <a:ext cx="3749040" cy="3383279"/>
            </a:xfrm>
            <a:prstGeom prst="rect">
              <a:avLst/>
            </a:prstGeom>
          </p:spPr>
        </p:pic>
        <p:pic>
          <p:nvPicPr>
            <p:cNvPr id="11" name="Picture 10" descr="A picture containing tree, outdoor, mammal, wildcat&#10;&#10;Description automatically generated">
              <a:extLst>
                <a:ext uri="{FF2B5EF4-FFF2-40B4-BE49-F238E27FC236}">
                  <a16:creationId xmlns:a16="http://schemas.microsoft.com/office/drawing/2014/main" id="{DEF3BF5D-61AB-1345-BE4A-ABA8D2C0BD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1941" r="14090" b="-4"/>
            <a:stretch/>
          </p:blipFill>
          <p:spPr>
            <a:xfrm>
              <a:off x="6314901" y="3474720"/>
              <a:ext cx="3749040" cy="3383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633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1091FC-7325-9147-95C0-66BFC4694009}"/>
              </a:ext>
            </a:extLst>
          </p:cNvPr>
          <p:cNvGrpSpPr/>
          <p:nvPr/>
        </p:nvGrpSpPr>
        <p:grpSpPr>
          <a:xfrm>
            <a:off x="1581977" y="382426"/>
            <a:ext cx="7811405" cy="6277372"/>
            <a:chOff x="1581977" y="382426"/>
            <a:chExt cx="7811405" cy="6277372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450A31CF-2568-8444-A4B4-A16211B1235A}"/>
                </a:ext>
              </a:extLst>
            </p:cNvPr>
            <p:cNvSpPr/>
            <p:nvPr/>
          </p:nvSpPr>
          <p:spPr>
            <a:xfrm>
              <a:off x="2877593" y="382426"/>
              <a:ext cx="5702521" cy="5300710"/>
            </a:xfrm>
            <a:custGeom>
              <a:avLst/>
              <a:gdLst>
                <a:gd name="connsiteX0" fmla="*/ 2261061 w 7165571"/>
                <a:gd name="connsiteY0" fmla="*/ 0 h 5303520"/>
                <a:gd name="connsiteX1" fmla="*/ 748145 w 7165571"/>
                <a:gd name="connsiteY1" fmla="*/ 997527 h 5303520"/>
                <a:gd name="connsiteX2" fmla="*/ 0 w 7165571"/>
                <a:gd name="connsiteY2" fmla="*/ 3241964 h 5303520"/>
                <a:gd name="connsiteX3" fmla="*/ 1147156 w 7165571"/>
                <a:gd name="connsiteY3" fmla="*/ 4222865 h 5303520"/>
                <a:gd name="connsiteX4" fmla="*/ 3873731 w 7165571"/>
                <a:gd name="connsiteY4" fmla="*/ 5303520 h 5303520"/>
                <a:gd name="connsiteX5" fmla="*/ 6716683 w 7165571"/>
                <a:gd name="connsiteY5" fmla="*/ 4671753 h 5303520"/>
                <a:gd name="connsiteX6" fmla="*/ 6633556 w 7165571"/>
                <a:gd name="connsiteY6" fmla="*/ 2759825 h 5303520"/>
                <a:gd name="connsiteX7" fmla="*/ 7165571 w 7165571"/>
                <a:gd name="connsiteY7" fmla="*/ 1379913 h 5303520"/>
                <a:gd name="connsiteX8" fmla="*/ 5137265 w 7165571"/>
                <a:gd name="connsiteY8" fmla="*/ 149629 h 5303520"/>
                <a:gd name="connsiteX9" fmla="*/ 3225338 w 7165571"/>
                <a:gd name="connsiteY9" fmla="*/ 116378 h 5303520"/>
                <a:gd name="connsiteX10" fmla="*/ 2261061 w 7165571"/>
                <a:gd name="connsiteY10" fmla="*/ 0 h 530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65571" h="5303520">
                  <a:moveTo>
                    <a:pt x="2261061" y="0"/>
                  </a:moveTo>
                  <a:lnTo>
                    <a:pt x="748145" y="997527"/>
                  </a:lnTo>
                  <a:lnTo>
                    <a:pt x="0" y="3241964"/>
                  </a:lnTo>
                  <a:lnTo>
                    <a:pt x="1147156" y="4222865"/>
                  </a:lnTo>
                  <a:lnTo>
                    <a:pt x="3873731" y="5303520"/>
                  </a:lnTo>
                  <a:lnTo>
                    <a:pt x="6716683" y="4671753"/>
                  </a:lnTo>
                  <a:lnTo>
                    <a:pt x="6633556" y="2759825"/>
                  </a:lnTo>
                  <a:lnTo>
                    <a:pt x="7165571" y="1379913"/>
                  </a:lnTo>
                  <a:lnTo>
                    <a:pt x="5137265" y="149629"/>
                  </a:lnTo>
                  <a:lnTo>
                    <a:pt x="3225338" y="116378"/>
                  </a:lnTo>
                  <a:lnTo>
                    <a:pt x="2261061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			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C0BE2D7-F052-9A4F-BB6D-875C178F163E}"/>
                </a:ext>
              </a:extLst>
            </p:cNvPr>
            <p:cNvSpPr txBox="1"/>
            <p:nvPr/>
          </p:nvSpPr>
          <p:spPr>
            <a:xfrm>
              <a:off x="4130480" y="5951912"/>
              <a:ext cx="26453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Niche axis 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C050F0-CC8D-6547-9125-74E7A658C3B6}"/>
                </a:ext>
              </a:extLst>
            </p:cNvPr>
            <p:cNvSpPr txBox="1"/>
            <p:nvPr/>
          </p:nvSpPr>
          <p:spPr>
            <a:xfrm rot="16200000">
              <a:off x="613250" y="3075057"/>
              <a:ext cx="26453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Niche axis 2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7A5DA1-654A-EF4C-B1FC-2511F2E2CABA}"/>
                </a:ext>
              </a:extLst>
            </p:cNvPr>
            <p:cNvCxnSpPr/>
            <p:nvPr/>
          </p:nvCxnSpPr>
          <p:spPr>
            <a:xfrm>
              <a:off x="2527069" y="665018"/>
              <a:ext cx="0" cy="5552902"/>
            </a:xfrm>
            <a:prstGeom prst="line">
              <a:avLst/>
            </a:prstGeom>
            <a:ln w="762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34DDC7-EB11-4446-8F55-CAC087BEA2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4327" y="5721927"/>
              <a:ext cx="7329055" cy="0"/>
            </a:xfrm>
            <a:prstGeom prst="line">
              <a:avLst/>
            </a:prstGeom>
            <a:ln w="762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CD59183-B86A-7948-808E-D6858F0E64F8}"/>
                </a:ext>
              </a:extLst>
            </p:cNvPr>
            <p:cNvSpPr/>
            <p:nvPr/>
          </p:nvSpPr>
          <p:spPr>
            <a:xfrm>
              <a:off x="4015047" y="2106330"/>
              <a:ext cx="3890357" cy="3385613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341A3D-F6ED-3743-8F89-B15B6CC21FB4}"/>
                </a:ext>
              </a:extLst>
            </p:cNvPr>
            <p:cNvSpPr/>
            <p:nvPr/>
          </p:nvSpPr>
          <p:spPr>
            <a:xfrm>
              <a:off x="3340337" y="788982"/>
              <a:ext cx="3658979" cy="2374671"/>
            </a:xfrm>
            <a:prstGeom prst="ellipse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DC7BC95-EBAB-DA41-B158-BD32829F14E5}"/>
                </a:ext>
              </a:extLst>
            </p:cNvPr>
            <p:cNvSpPr/>
            <p:nvPr/>
          </p:nvSpPr>
          <p:spPr>
            <a:xfrm>
              <a:off x="6350924" y="1366057"/>
              <a:ext cx="1905003" cy="237467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394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A289059-FDED-0F49-B429-8C30F656916C}"/>
              </a:ext>
            </a:extLst>
          </p:cNvPr>
          <p:cNvGrpSpPr/>
          <p:nvPr/>
        </p:nvGrpSpPr>
        <p:grpSpPr>
          <a:xfrm>
            <a:off x="2141726" y="253369"/>
            <a:ext cx="7407954" cy="6351261"/>
            <a:chOff x="163297" y="645655"/>
            <a:chExt cx="7407954" cy="635126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1091FC-7325-9147-95C0-66BFC4694009}"/>
                </a:ext>
              </a:extLst>
            </p:cNvPr>
            <p:cNvGrpSpPr/>
            <p:nvPr/>
          </p:nvGrpSpPr>
          <p:grpSpPr>
            <a:xfrm>
              <a:off x="163297" y="2642616"/>
              <a:ext cx="5339728" cy="4354300"/>
              <a:chOff x="1503916" y="382426"/>
              <a:chExt cx="7889466" cy="6433492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450A31CF-2568-8444-A4B4-A16211B1235A}"/>
                  </a:ext>
                </a:extLst>
              </p:cNvPr>
              <p:cNvSpPr/>
              <p:nvPr/>
            </p:nvSpPr>
            <p:spPr>
              <a:xfrm>
                <a:off x="2877593" y="382426"/>
                <a:ext cx="5702521" cy="5300710"/>
              </a:xfrm>
              <a:custGeom>
                <a:avLst/>
                <a:gdLst>
                  <a:gd name="connsiteX0" fmla="*/ 2261061 w 7165571"/>
                  <a:gd name="connsiteY0" fmla="*/ 0 h 5303520"/>
                  <a:gd name="connsiteX1" fmla="*/ 748145 w 7165571"/>
                  <a:gd name="connsiteY1" fmla="*/ 997527 h 5303520"/>
                  <a:gd name="connsiteX2" fmla="*/ 0 w 7165571"/>
                  <a:gd name="connsiteY2" fmla="*/ 3241964 h 5303520"/>
                  <a:gd name="connsiteX3" fmla="*/ 1147156 w 7165571"/>
                  <a:gd name="connsiteY3" fmla="*/ 4222865 h 5303520"/>
                  <a:gd name="connsiteX4" fmla="*/ 3873731 w 7165571"/>
                  <a:gd name="connsiteY4" fmla="*/ 5303520 h 5303520"/>
                  <a:gd name="connsiteX5" fmla="*/ 6716683 w 7165571"/>
                  <a:gd name="connsiteY5" fmla="*/ 4671753 h 5303520"/>
                  <a:gd name="connsiteX6" fmla="*/ 6633556 w 7165571"/>
                  <a:gd name="connsiteY6" fmla="*/ 2759825 h 5303520"/>
                  <a:gd name="connsiteX7" fmla="*/ 7165571 w 7165571"/>
                  <a:gd name="connsiteY7" fmla="*/ 1379913 h 5303520"/>
                  <a:gd name="connsiteX8" fmla="*/ 5137265 w 7165571"/>
                  <a:gd name="connsiteY8" fmla="*/ 149629 h 5303520"/>
                  <a:gd name="connsiteX9" fmla="*/ 3225338 w 7165571"/>
                  <a:gd name="connsiteY9" fmla="*/ 116378 h 5303520"/>
                  <a:gd name="connsiteX10" fmla="*/ 2261061 w 7165571"/>
                  <a:gd name="connsiteY10" fmla="*/ 0 h 5303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165571" h="5303520">
                    <a:moveTo>
                      <a:pt x="2261061" y="0"/>
                    </a:moveTo>
                    <a:lnTo>
                      <a:pt x="748145" y="997527"/>
                    </a:lnTo>
                    <a:lnTo>
                      <a:pt x="0" y="3241964"/>
                    </a:lnTo>
                    <a:lnTo>
                      <a:pt x="1147156" y="4222865"/>
                    </a:lnTo>
                    <a:lnTo>
                      <a:pt x="3873731" y="5303520"/>
                    </a:lnTo>
                    <a:lnTo>
                      <a:pt x="6716683" y="4671753"/>
                    </a:lnTo>
                    <a:lnTo>
                      <a:pt x="6633556" y="2759825"/>
                    </a:lnTo>
                    <a:lnTo>
                      <a:pt x="7165571" y="1379913"/>
                    </a:lnTo>
                    <a:lnTo>
                      <a:pt x="5137265" y="149629"/>
                    </a:lnTo>
                    <a:lnTo>
                      <a:pt x="3225338" y="116378"/>
                    </a:lnTo>
                    <a:lnTo>
                      <a:pt x="2261061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			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0BE2D7-F052-9A4F-BB6D-875C178F163E}"/>
                  </a:ext>
                </a:extLst>
              </p:cNvPr>
              <p:cNvSpPr txBox="1"/>
              <p:nvPr/>
            </p:nvSpPr>
            <p:spPr>
              <a:xfrm>
                <a:off x="4130480" y="5951911"/>
                <a:ext cx="3187544" cy="864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Niche axis 1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C050F0-CC8D-6547-9125-74E7A658C3B6}"/>
                  </a:ext>
                </a:extLst>
              </p:cNvPr>
              <p:cNvSpPr txBox="1"/>
              <p:nvPr/>
            </p:nvSpPr>
            <p:spPr>
              <a:xfrm rot="16200000">
                <a:off x="342148" y="2996998"/>
                <a:ext cx="3187543" cy="864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Niche axis 2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47A5DA1-654A-EF4C-B1FC-2511F2E2CABA}"/>
                  </a:ext>
                </a:extLst>
              </p:cNvPr>
              <p:cNvCxnSpPr/>
              <p:nvPr/>
            </p:nvCxnSpPr>
            <p:spPr>
              <a:xfrm>
                <a:off x="2527069" y="665018"/>
                <a:ext cx="0" cy="5552902"/>
              </a:xfrm>
              <a:prstGeom prst="line">
                <a:avLst/>
              </a:prstGeom>
              <a:ln w="762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F34DDC7-EB11-4446-8F55-CAC087BEA2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4327" y="5721927"/>
                <a:ext cx="7329055" cy="0"/>
              </a:xfrm>
              <a:prstGeom prst="line">
                <a:avLst/>
              </a:prstGeom>
              <a:ln w="762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CD59183-B86A-7948-808E-D6858F0E64F8}"/>
                  </a:ext>
                </a:extLst>
              </p:cNvPr>
              <p:cNvSpPr/>
              <p:nvPr/>
            </p:nvSpPr>
            <p:spPr>
              <a:xfrm>
                <a:off x="4015047" y="2106330"/>
                <a:ext cx="3890357" cy="3385613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6341A3D-F6ED-3743-8F89-B15B6CC21FB4}"/>
                  </a:ext>
                </a:extLst>
              </p:cNvPr>
              <p:cNvSpPr/>
              <p:nvPr/>
            </p:nvSpPr>
            <p:spPr>
              <a:xfrm>
                <a:off x="3340337" y="788982"/>
                <a:ext cx="3658979" cy="2374671"/>
              </a:xfrm>
              <a:prstGeom prst="ellipse">
                <a:avLst/>
              </a:prstGeom>
              <a:noFill/>
              <a:ln w="762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DC7BC95-EBAB-DA41-B158-BD32829F14E5}"/>
                  </a:ext>
                </a:extLst>
              </p:cNvPr>
              <p:cNvSpPr/>
              <p:nvPr/>
            </p:nvSpPr>
            <p:spPr>
              <a:xfrm>
                <a:off x="6350924" y="1366057"/>
                <a:ext cx="1905003" cy="2374670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FC04F5A-DC4D-6647-A8A8-1C3DA4356B44}"/>
                </a:ext>
              </a:extLst>
            </p:cNvPr>
            <p:cNvSpPr/>
            <p:nvPr/>
          </p:nvSpPr>
          <p:spPr>
            <a:xfrm>
              <a:off x="6914748" y="3995835"/>
              <a:ext cx="469686" cy="440587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FDFB5A6-3501-7A4F-A124-7FDE64FE6EE3}"/>
                </a:ext>
              </a:extLst>
            </p:cNvPr>
            <p:cNvSpPr/>
            <p:nvPr/>
          </p:nvSpPr>
          <p:spPr>
            <a:xfrm>
              <a:off x="1960851" y="726012"/>
              <a:ext cx="469686" cy="440587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CF9EC63-42EB-9D4D-ACCA-10B9A0D8E3CC}"/>
                </a:ext>
              </a:extLst>
            </p:cNvPr>
            <p:cNvSpPr/>
            <p:nvPr/>
          </p:nvSpPr>
          <p:spPr>
            <a:xfrm>
              <a:off x="4595486" y="1180444"/>
              <a:ext cx="469686" cy="440587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34198CE-5D05-4742-A990-23DC9B67D1F1}"/>
                </a:ext>
              </a:extLst>
            </p:cNvPr>
            <p:cNvSpPr/>
            <p:nvPr/>
          </p:nvSpPr>
          <p:spPr>
            <a:xfrm rot="16200000">
              <a:off x="1295099" y="951935"/>
              <a:ext cx="469686" cy="440587"/>
            </a:xfrm>
            <a:prstGeom prst="ellipse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346E58B-9F72-C046-A6F0-9070236488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78182" y="1304181"/>
              <a:ext cx="566267" cy="28077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3D63EA-ED90-9742-A00F-7C76B886C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4007" y="1318601"/>
              <a:ext cx="715321" cy="272790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3AA5ABC-821C-DC45-8603-F81A80AA744A}"/>
                </a:ext>
              </a:extLst>
            </p:cNvPr>
            <p:cNvSpPr/>
            <p:nvPr/>
          </p:nvSpPr>
          <p:spPr>
            <a:xfrm>
              <a:off x="4270687" y="645655"/>
              <a:ext cx="469686" cy="440587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767948-3B6A-8948-A8AA-484914F36849}"/>
                </a:ext>
              </a:extLst>
            </p:cNvPr>
            <p:cNvSpPr/>
            <p:nvPr/>
          </p:nvSpPr>
          <p:spPr>
            <a:xfrm rot="16200000">
              <a:off x="3604935" y="871578"/>
              <a:ext cx="469686" cy="440587"/>
            </a:xfrm>
            <a:prstGeom prst="ellipse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4A72D9C-205D-BA41-A5CE-E9C807103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0307" y="4278867"/>
              <a:ext cx="2597648" cy="38031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8B36A7E-AA73-7C4B-B6FB-876927725A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3851" y="3402814"/>
              <a:ext cx="2597648" cy="38031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16970B0-434F-444D-9450-EC4D9F201B92}"/>
                </a:ext>
              </a:extLst>
            </p:cNvPr>
            <p:cNvSpPr/>
            <p:nvPr/>
          </p:nvSpPr>
          <p:spPr>
            <a:xfrm>
              <a:off x="7101565" y="3088061"/>
              <a:ext cx="469686" cy="440587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AD75B9B2-14B5-D544-8DA4-312B7CE29855}"/>
                </a:ext>
              </a:extLst>
            </p:cNvPr>
            <p:cNvSpPr/>
            <p:nvPr/>
          </p:nvSpPr>
          <p:spPr>
            <a:xfrm>
              <a:off x="3408218" y="3341716"/>
              <a:ext cx="1346662" cy="1429789"/>
            </a:xfrm>
            <a:custGeom>
              <a:avLst/>
              <a:gdLst>
                <a:gd name="connsiteX0" fmla="*/ 66502 w 1346662"/>
                <a:gd name="connsiteY0" fmla="*/ 964277 h 1429789"/>
                <a:gd name="connsiteX1" fmla="*/ 399011 w 1346662"/>
                <a:gd name="connsiteY1" fmla="*/ 681644 h 1429789"/>
                <a:gd name="connsiteX2" fmla="*/ 681644 w 1346662"/>
                <a:gd name="connsiteY2" fmla="*/ 714895 h 1429789"/>
                <a:gd name="connsiteX3" fmla="*/ 1030778 w 1346662"/>
                <a:gd name="connsiteY3" fmla="*/ 1246909 h 1429789"/>
                <a:gd name="connsiteX4" fmla="*/ 1030778 w 1346662"/>
                <a:gd name="connsiteY4" fmla="*/ 1429789 h 1429789"/>
                <a:gd name="connsiteX5" fmla="*/ 1346662 w 1346662"/>
                <a:gd name="connsiteY5" fmla="*/ 1047404 h 1429789"/>
                <a:gd name="connsiteX6" fmla="*/ 1346662 w 1346662"/>
                <a:gd name="connsiteY6" fmla="*/ 581891 h 1429789"/>
                <a:gd name="connsiteX7" fmla="*/ 1163782 w 1346662"/>
                <a:gd name="connsiteY7" fmla="*/ 149629 h 1429789"/>
                <a:gd name="connsiteX8" fmla="*/ 881149 w 1346662"/>
                <a:gd name="connsiteY8" fmla="*/ 0 h 1429789"/>
                <a:gd name="connsiteX9" fmla="*/ 415637 w 1346662"/>
                <a:gd name="connsiteY9" fmla="*/ 0 h 1429789"/>
                <a:gd name="connsiteX10" fmla="*/ 149629 w 1346662"/>
                <a:gd name="connsiteY10" fmla="*/ 315884 h 1429789"/>
                <a:gd name="connsiteX11" fmla="*/ 0 w 1346662"/>
                <a:gd name="connsiteY11" fmla="*/ 698269 h 1429789"/>
                <a:gd name="connsiteX12" fmla="*/ 66502 w 1346662"/>
                <a:gd name="connsiteY12" fmla="*/ 964277 h 1429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6662" h="1429789">
                  <a:moveTo>
                    <a:pt x="66502" y="964277"/>
                  </a:moveTo>
                  <a:lnTo>
                    <a:pt x="399011" y="681644"/>
                  </a:lnTo>
                  <a:lnTo>
                    <a:pt x="681644" y="714895"/>
                  </a:lnTo>
                  <a:lnTo>
                    <a:pt x="1030778" y="1246909"/>
                  </a:lnTo>
                  <a:lnTo>
                    <a:pt x="1030778" y="1429789"/>
                  </a:lnTo>
                  <a:lnTo>
                    <a:pt x="1346662" y="1047404"/>
                  </a:lnTo>
                  <a:lnTo>
                    <a:pt x="1346662" y="581891"/>
                  </a:lnTo>
                  <a:lnTo>
                    <a:pt x="1163782" y="149629"/>
                  </a:lnTo>
                  <a:lnTo>
                    <a:pt x="881149" y="0"/>
                  </a:lnTo>
                  <a:lnTo>
                    <a:pt x="415637" y="0"/>
                  </a:lnTo>
                  <a:lnTo>
                    <a:pt x="149629" y="315884"/>
                  </a:lnTo>
                  <a:lnTo>
                    <a:pt x="0" y="698269"/>
                  </a:lnTo>
                  <a:lnTo>
                    <a:pt x="66502" y="964277"/>
                  </a:lnTo>
                  <a:close/>
                </a:path>
              </a:pathLst>
            </a:custGeom>
            <a:solidFill>
              <a:srgbClr val="C00000">
                <a:alpha val="2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359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254A7F19-10D1-C94E-8E4A-406B23973559}"/>
              </a:ext>
            </a:extLst>
          </p:cNvPr>
          <p:cNvGrpSpPr/>
          <p:nvPr/>
        </p:nvGrpSpPr>
        <p:grpSpPr>
          <a:xfrm>
            <a:off x="686073" y="1667118"/>
            <a:ext cx="10466836" cy="3523764"/>
            <a:chOff x="802451" y="2554271"/>
            <a:chExt cx="10466836" cy="352376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0C670C-8100-0449-A7ED-DDE216609449}"/>
                </a:ext>
              </a:extLst>
            </p:cNvPr>
            <p:cNvCxnSpPr>
              <a:cxnSpLocks/>
            </p:cNvCxnSpPr>
            <p:nvPr/>
          </p:nvCxnSpPr>
          <p:spPr>
            <a:xfrm>
              <a:off x="1413164" y="5345085"/>
              <a:ext cx="982564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3ECAB1-5ECA-4341-9743-CD8AC4B8EF1E}"/>
                </a:ext>
              </a:extLst>
            </p:cNvPr>
            <p:cNvSpPr txBox="1"/>
            <p:nvPr/>
          </p:nvSpPr>
          <p:spPr>
            <a:xfrm>
              <a:off x="5243188" y="5616370"/>
              <a:ext cx="1582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TRAIT AXIS</a:t>
              </a: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8D7F054-71C1-F448-9CF0-99D6E75C7D01}"/>
                </a:ext>
              </a:extLst>
            </p:cNvPr>
            <p:cNvSpPr/>
            <p:nvPr/>
          </p:nvSpPr>
          <p:spPr>
            <a:xfrm>
              <a:off x="1396538" y="3144241"/>
              <a:ext cx="3441469" cy="2142654"/>
            </a:xfrm>
            <a:custGeom>
              <a:avLst/>
              <a:gdLst>
                <a:gd name="connsiteX0" fmla="*/ 0 w 3441469"/>
                <a:gd name="connsiteY0" fmla="*/ 2142654 h 2142654"/>
                <a:gd name="connsiteX1" fmla="*/ 764771 w 3441469"/>
                <a:gd name="connsiteY1" fmla="*/ 1328006 h 2142654"/>
                <a:gd name="connsiteX2" fmla="*/ 1330037 w 3441469"/>
                <a:gd name="connsiteY2" fmla="*/ 214101 h 2142654"/>
                <a:gd name="connsiteX3" fmla="*/ 1995055 w 3441469"/>
                <a:gd name="connsiteY3" fmla="*/ 114348 h 2142654"/>
                <a:gd name="connsiteX4" fmla="*/ 2610197 w 3441469"/>
                <a:gd name="connsiteY4" fmla="*/ 1477635 h 2142654"/>
                <a:gd name="connsiteX5" fmla="*/ 3441469 w 3441469"/>
                <a:gd name="connsiteY5" fmla="*/ 2142654 h 214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1469" h="2142654">
                  <a:moveTo>
                    <a:pt x="0" y="2142654"/>
                  </a:moveTo>
                  <a:cubicBezTo>
                    <a:pt x="271549" y="1896042"/>
                    <a:pt x="543098" y="1649431"/>
                    <a:pt x="764771" y="1328006"/>
                  </a:cubicBezTo>
                  <a:cubicBezTo>
                    <a:pt x="986444" y="1006580"/>
                    <a:pt x="1124990" y="416377"/>
                    <a:pt x="1330037" y="214101"/>
                  </a:cubicBezTo>
                  <a:cubicBezTo>
                    <a:pt x="1535084" y="11825"/>
                    <a:pt x="1781695" y="-96241"/>
                    <a:pt x="1995055" y="114348"/>
                  </a:cubicBezTo>
                  <a:cubicBezTo>
                    <a:pt x="2208415" y="324937"/>
                    <a:pt x="2369128" y="1139584"/>
                    <a:pt x="2610197" y="1477635"/>
                  </a:cubicBezTo>
                  <a:cubicBezTo>
                    <a:pt x="2851266" y="1815686"/>
                    <a:pt x="3146367" y="1979170"/>
                    <a:pt x="3441469" y="2142654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228F11E-8E03-EF4B-9BEF-77F788FFCA03}"/>
                </a:ext>
              </a:extLst>
            </p:cNvPr>
            <p:cNvSpPr/>
            <p:nvPr/>
          </p:nvSpPr>
          <p:spPr>
            <a:xfrm>
              <a:off x="2244435" y="3607723"/>
              <a:ext cx="3441469" cy="1737361"/>
            </a:xfrm>
            <a:custGeom>
              <a:avLst/>
              <a:gdLst>
                <a:gd name="connsiteX0" fmla="*/ 0 w 3441469"/>
                <a:gd name="connsiteY0" fmla="*/ 2142654 h 2142654"/>
                <a:gd name="connsiteX1" fmla="*/ 764771 w 3441469"/>
                <a:gd name="connsiteY1" fmla="*/ 1328006 h 2142654"/>
                <a:gd name="connsiteX2" fmla="*/ 1330037 w 3441469"/>
                <a:gd name="connsiteY2" fmla="*/ 214101 h 2142654"/>
                <a:gd name="connsiteX3" fmla="*/ 1995055 w 3441469"/>
                <a:gd name="connsiteY3" fmla="*/ 114348 h 2142654"/>
                <a:gd name="connsiteX4" fmla="*/ 2610197 w 3441469"/>
                <a:gd name="connsiteY4" fmla="*/ 1477635 h 2142654"/>
                <a:gd name="connsiteX5" fmla="*/ 3441469 w 3441469"/>
                <a:gd name="connsiteY5" fmla="*/ 2142654 h 214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1469" h="2142654">
                  <a:moveTo>
                    <a:pt x="0" y="2142654"/>
                  </a:moveTo>
                  <a:cubicBezTo>
                    <a:pt x="271549" y="1896042"/>
                    <a:pt x="543098" y="1649431"/>
                    <a:pt x="764771" y="1328006"/>
                  </a:cubicBezTo>
                  <a:cubicBezTo>
                    <a:pt x="986444" y="1006580"/>
                    <a:pt x="1124990" y="416377"/>
                    <a:pt x="1330037" y="214101"/>
                  </a:cubicBezTo>
                  <a:cubicBezTo>
                    <a:pt x="1535084" y="11825"/>
                    <a:pt x="1781695" y="-96241"/>
                    <a:pt x="1995055" y="114348"/>
                  </a:cubicBezTo>
                  <a:cubicBezTo>
                    <a:pt x="2208415" y="324937"/>
                    <a:pt x="2369128" y="1139584"/>
                    <a:pt x="2610197" y="1477635"/>
                  </a:cubicBezTo>
                  <a:cubicBezTo>
                    <a:pt x="2851266" y="1815686"/>
                    <a:pt x="3146367" y="1979170"/>
                    <a:pt x="3441469" y="2142654"/>
                  </a:cubicBezTo>
                </a:path>
              </a:pathLst>
            </a:cu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8292C5D-574C-4642-8D01-606D81CBA086}"/>
                </a:ext>
              </a:extLst>
            </p:cNvPr>
            <p:cNvSpPr/>
            <p:nvPr/>
          </p:nvSpPr>
          <p:spPr>
            <a:xfrm>
              <a:off x="4785363" y="3740726"/>
              <a:ext cx="3441469" cy="1617317"/>
            </a:xfrm>
            <a:custGeom>
              <a:avLst/>
              <a:gdLst>
                <a:gd name="connsiteX0" fmla="*/ 0 w 3441469"/>
                <a:gd name="connsiteY0" fmla="*/ 2142654 h 2142654"/>
                <a:gd name="connsiteX1" fmla="*/ 764771 w 3441469"/>
                <a:gd name="connsiteY1" fmla="*/ 1328006 h 2142654"/>
                <a:gd name="connsiteX2" fmla="*/ 1330037 w 3441469"/>
                <a:gd name="connsiteY2" fmla="*/ 214101 h 2142654"/>
                <a:gd name="connsiteX3" fmla="*/ 1995055 w 3441469"/>
                <a:gd name="connsiteY3" fmla="*/ 114348 h 2142654"/>
                <a:gd name="connsiteX4" fmla="*/ 2610197 w 3441469"/>
                <a:gd name="connsiteY4" fmla="*/ 1477635 h 2142654"/>
                <a:gd name="connsiteX5" fmla="*/ 3441469 w 3441469"/>
                <a:gd name="connsiteY5" fmla="*/ 2142654 h 214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1469" h="2142654">
                  <a:moveTo>
                    <a:pt x="0" y="2142654"/>
                  </a:moveTo>
                  <a:cubicBezTo>
                    <a:pt x="271549" y="1896042"/>
                    <a:pt x="543098" y="1649431"/>
                    <a:pt x="764771" y="1328006"/>
                  </a:cubicBezTo>
                  <a:cubicBezTo>
                    <a:pt x="986444" y="1006580"/>
                    <a:pt x="1124990" y="416377"/>
                    <a:pt x="1330037" y="214101"/>
                  </a:cubicBezTo>
                  <a:cubicBezTo>
                    <a:pt x="1535084" y="11825"/>
                    <a:pt x="1781695" y="-96241"/>
                    <a:pt x="1995055" y="114348"/>
                  </a:cubicBezTo>
                  <a:cubicBezTo>
                    <a:pt x="2208415" y="324937"/>
                    <a:pt x="2369128" y="1139584"/>
                    <a:pt x="2610197" y="1477635"/>
                  </a:cubicBezTo>
                  <a:cubicBezTo>
                    <a:pt x="2851266" y="1815686"/>
                    <a:pt x="3146367" y="1979170"/>
                    <a:pt x="3441469" y="2142654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932719D-70AD-CC4C-869F-763A36DA1C6F}"/>
                </a:ext>
              </a:extLst>
            </p:cNvPr>
            <p:cNvSpPr/>
            <p:nvPr/>
          </p:nvSpPr>
          <p:spPr>
            <a:xfrm>
              <a:off x="7827818" y="4455621"/>
              <a:ext cx="3441469" cy="889463"/>
            </a:xfrm>
            <a:custGeom>
              <a:avLst/>
              <a:gdLst>
                <a:gd name="connsiteX0" fmla="*/ 0 w 3441469"/>
                <a:gd name="connsiteY0" fmla="*/ 2142654 h 2142654"/>
                <a:gd name="connsiteX1" fmla="*/ 764771 w 3441469"/>
                <a:gd name="connsiteY1" fmla="*/ 1328006 h 2142654"/>
                <a:gd name="connsiteX2" fmla="*/ 1330037 w 3441469"/>
                <a:gd name="connsiteY2" fmla="*/ 214101 h 2142654"/>
                <a:gd name="connsiteX3" fmla="*/ 1995055 w 3441469"/>
                <a:gd name="connsiteY3" fmla="*/ 114348 h 2142654"/>
                <a:gd name="connsiteX4" fmla="*/ 2610197 w 3441469"/>
                <a:gd name="connsiteY4" fmla="*/ 1477635 h 2142654"/>
                <a:gd name="connsiteX5" fmla="*/ 3441469 w 3441469"/>
                <a:gd name="connsiteY5" fmla="*/ 2142654 h 214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1469" h="2142654">
                  <a:moveTo>
                    <a:pt x="0" y="2142654"/>
                  </a:moveTo>
                  <a:cubicBezTo>
                    <a:pt x="271549" y="1896042"/>
                    <a:pt x="543098" y="1649431"/>
                    <a:pt x="764771" y="1328006"/>
                  </a:cubicBezTo>
                  <a:cubicBezTo>
                    <a:pt x="986444" y="1006580"/>
                    <a:pt x="1124990" y="416377"/>
                    <a:pt x="1330037" y="214101"/>
                  </a:cubicBezTo>
                  <a:cubicBezTo>
                    <a:pt x="1535084" y="11825"/>
                    <a:pt x="1781695" y="-96241"/>
                    <a:pt x="1995055" y="114348"/>
                  </a:cubicBezTo>
                  <a:cubicBezTo>
                    <a:pt x="2208415" y="324937"/>
                    <a:pt x="2369128" y="1139584"/>
                    <a:pt x="2610197" y="1477635"/>
                  </a:cubicBezTo>
                  <a:cubicBezTo>
                    <a:pt x="2851266" y="1815686"/>
                    <a:pt x="3146367" y="1979170"/>
                    <a:pt x="3441469" y="2142654"/>
                  </a:cubicBezTo>
                </a:path>
              </a:pathLst>
            </a:cu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FC53C1-767D-9C41-B53C-9C993F4B04BB}"/>
                </a:ext>
              </a:extLst>
            </p:cNvPr>
            <p:cNvSpPr txBox="1"/>
            <p:nvPr/>
          </p:nvSpPr>
          <p:spPr>
            <a:xfrm rot="16200000">
              <a:off x="-510152" y="3866874"/>
              <a:ext cx="3086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RELATIVE ABUNDANCE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E7C0E7-6A23-1B40-801B-7C0BAF597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5935" y="2587134"/>
              <a:ext cx="0" cy="277091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698F69D-43EA-604E-848F-EDFB55AC5039}"/>
                </a:ext>
              </a:extLst>
            </p:cNvPr>
            <p:cNvCxnSpPr/>
            <p:nvPr/>
          </p:nvCxnSpPr>
          <p:spPr>
            <a:xfrm>
              <a:off x="3117272" y="2784246"/>
              <a:ext cx="0" cy="2631988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1F3291D-75F3-1246-B08E-493A4DA30E67}"/>
                </a:ext>
              </a:extLst>
            </p:cNvPr>
            <p:cNvCxnSpPr/>
            <p:nvPr/>
          </p:nvCxnSpPr>
          <p:spPr>
            <a:xfrm>
              <a:off x="3965169" y="2784246"/>
              <a:ext cx="0" cy="2631988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DE35ECB-FEAA-BF46-B555-A6EA709BE9A0}"/>
                </a:ext>
              </a:extLst>
            </p:cNvPr>
            <p:cNvCxnSpPr/>
            <p:nvPr/>
          </p:nvCxnSpPr>
          <p:spPr>
            <a:xfrm>
              <a:off x="6506097" y="2726056"/>
              <a:ext cx="0" cy="263198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4DECBC2-BD94-D041-BBAB-7BC0C6714E4C}"/>
                </a:ext>
              </a:extLst>
            </p:cNvPr>
            <p:cNvCxnSpPr/>
            <p:nvPr/>
          </p:nvCxnSpPr>
          <p:spPr>
            <a:xfrm>
              <a:off x="9573493" y="2713097"/>
              <a:ext cx="0" cy="2631988"/>
            </a:xfrm>
            <a:prstGeom prst="line">
              <a:avLst/>
            </a:prstGeom>
            <a:ln w="38100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3BFDB16-7BCC-1743-98D4-DD98FC1110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3601" y="4251600"/>
              <a:ext cx="0" cy="1035295"/>
            </a:xfrm>
            <a:prstGeom prst="line">
              <a:avLst/>
            </a:prstGeom>
            <a:ln w="76200">
              <a:headEnd type="stealth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643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AA422649-6A8B-2F41-BFB9-9D523367A127}"/>
              </a:ext>
            </a:extLst>
          </p:cNvPr>
          <p:cNvGrpSpPr/>
          <p:nvPr/>
        </p:nvGrpSpPr>
        <p:grpSpPr>
          <a:xfrm>
            <a:off x="686073" y="1667118"/>
            <a:ext cx="10466836" cy="3523764"/>
            <a:chOff x="686073" y="1667118"/>
            <a:chExt cx="10466836" cy="352376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6246D5C-7D78-6A4D-B2AC-E6707AA1109A}"/>
                </a:ext>
              </a:extLst>
            </p:cNvPr>
            <p:cNvGrpSpPr/>
            <p:nvPr/>
          </p:nvGrpSpPr>
          <p:grpSpPr>
            <a:xfrm>
              <a:off x="686073" y="1667118"/>
              <a:ext cx="10466836" cy="3523764"/>
              <a:chOff x="802451" y="2554271"/>
              <a:chExt cx="10466836" cy="3523764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CCF40E9-D4FA-EA46-805F-312DE9DCDB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3164" y="5345085"/>
                <a:ext cx="9825643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6972E0-4874-AF4D-991A-1305894E153E}"/>
                  </a:ext>
                </a:extLst>
              </p:cNvPr>
              <p:cNvSpPr txBox="1"/>
              <p:nvPr/>
            </p:nvSpPr>
            <p:spPr>
              <a:xfrm>
                <a:off x="5243188" y="5616370"/>
                <a:ext cx="1582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TRAIT AXIS</a:t>
                </a: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8D7367F8-AC39-3A4E-A15F-3E920FC2A072}"/>
                  </a:ext>
                </a:extLst>
              </p:cNvPr>
              <p:cNvSpPr/>
              <p:nvPr/>
            </p:nvSpPr>
            <p:spPr>
              <a:xfrm>
                <a:off x="1396538" y="3144241"/>
                <a:ext cx="3441469" cy="2142654"/>
              </a:xfrm>
              <a:custGeom>
                <a:avLst/>
                <a:gdLst>
                  <a:gd name="connsiteX0" fmla="*/ 0 w 3441469"/>
                  <a:gd name="connsiteY0" fmla="*/ 2142654 h 2142654"/>
                  <a:gd name="connsiteX1" fmla="*/ 764771 w 3441469"/>
                  <a:gd name="connsiteY1" fmla="*/ 1328006 h 2142654"/>
                  <a:gd name="connsiteX2" fmla="*/ 1330037 w 3441469"/>
                  <a:gd name="connsiteY2" fmla="*/ 214101 h 2142654"/>
                  <a:gd name="connsiteX3" fmla="*/ 1995055 w 3441469"/>
                  <a:gd name="connsiteY3" fmla="*/ 114348 h 2142654"/>
                  <a:gd name="connsiteX4" fmla="*/ 2610197 w 3441469"/>
                  <a:gd name="connsiteY4" fmla="*/ 1477635 h 2142654"/>
                  <a:gd name="connsiteX5" fmla="*/ 3441469 w 3441469"/>
                  <a:gd name="connsiteY5" fmla="*/ 2142654 h 214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2142654">
                    <a:moveTo>
                      <a:pt x="0" y="2142654"/>
                    </a:moveTo>
                    <a:cubicBezTo>
                      <a:pt x="271549" y="1896042"/>
                      <a:pt x="543098" y="1649431"/>
                      <a:pt x="764771" y="1328006"/>
                    </a:cubicBezTo>
                    <a:cubicBezTo>
                      <a:pt x="986444" y="1006580"/>
                      <a:pt x="1124990" y="416377"/>
                      <a:pt x="1330037" y="214101"/>
                    </a:cubicBezTo>
                    <a:cubicBezTo>
                      <a:pt x="1535084" y="11825"/>
                      <a:pt x="1781695" y="-96241"/>
                      <a:pt x="1995055" y="114348"/>
                    </a:cubicBezTo>
                    <a:cubicBezTo>
                      <a:pt x="2208415" y="324937"/>
                      <a:pt x="2369128" y="1139584"/>
                      <a:pt x="2610197" y="1477635"/>
                    </a:cubicBezTo>
                    <a:cubicBezTo>
                      <a:pt x="2851266" y="1815686"/>
                      <a:pt x="3146367" y="1979170"/>
                      <a:pt x="3441469" y="2142654"/>
                    </a:cubicBezTo>
                  </a:path>
                </a:pathLst>
              </a:cu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BD71756-6858-9142-8680-9AA0C15AFF26}"/>
                  </a:ext>
                </a:extLst>
              </p:cNvPr>
              <p:cNvSpPr/>
              <p:nvPr/>
            </p:nvSpPr>
            <p:spPr>
              <a:xfrm>
                <a:off x="2244435" y="3607723"/>
                <a:ext cx="3441469" cy="1737361"/>
              </a:xfrm>
              <a:custGeom>
                <a:avLst/>
                <a:gdLst>
                  <a:gd name="connsiteX0" fmla="*/ 0 w 3441469"/>
                  <a:gd name="connsiteY0" fmla="*/ 2142654 h 2142654"/>
                  <a:gd name="connsiteX1" fmla="*/ 764771 w 3441469"/>
                  <a:gd name="connsiteY1" fmla="*/ 1328006 h 2142654"/>
                  <a:gd name="connsiteX2" fmla="*/ 1330037 w 3441469"/>
                  <a:gd name="connsiteY2" fmla="*/ 214101 h 2142654"/>
                  <a:gd name="connsiteX3" fmla="*/ 1995055 w 3441469"/>
                  <a:gd name="connsiteY3" fmla="*/ 114348 h 2142654"/>
                  <a:gd name="connsiteX4" fmla="*/ 2610197 w 3441469"/>
                  <a:gd name="connsiteY4" fmla="*/ 1477635 h 2142654"/>
                  <a:gd name="connsiteX5" fmla="*/ 3441469 w 3441469"/>
                  <a:gd name="connsiteY5" fmla="*/ 2142654 h 214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2142654">
                    <a:moveTo>
                      <a:pt x="0" y="2142654"/>
                    </a:moveTo>
                    <a:cubicBezTo>
                      <a:pt x="271549" y="1896042"/>
                      <a:pt x="543098" y="1649431"/>
                      <a:pt x="764771" y="1328006"/>
                    </a:cubicBezTo>
                    <a:cubicBezTo>
                      <a:pt x="986444" y="1006580"/>
                      <a:pt x="1124990" y="416377"/>
                      <a:pt x="1330037" y="214101"/>
                    </a:cubicBezTo>
                    <a:cubicBezTo>
                      <a:pt x="1535084" y="11825"/>
                      <a:pt x="1781695" y="-96241"/>
                      <a:pt x="1995055" y="114348"/>
                    </a:cubicBezTo>
                    <a:cubicBezTo>
                      <a:pt x="2208415" y="324937"/>
                      <a:pt x="2369128" y="1139584"/>
                      <a:pt x="2610197" y="1477635"/>
                    </a:cubicBezTo>
                    <a:cubicBezTo>
                      <a:pt x="2851266" y="1815686"/>
                      <a:pt x="3146367" y="1979170"/>
                      <a:pt x="3441469" y="2142654"/>
                    </a:cubicBezTo>
                  </a:path>
                </a:pathLst>
              </a:cu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5E6311B2-C7FC-F046-9F2D-77F7DF151972}"/>
                  </a:ext>
                </a:extLst>
              </p:cNvPr>
              <p:cNvSpPr/>
              <p:nvPr/>
            </p:nvSpPr>
            <p:spPr>
              <a:xfrm>
                <a:off x="4785363" y="3740726"/>
                <a:ext cx="3441469" cy="1617317"/>
              </a:xfrm>
              <a:custGeom>
                <a:avLst/>
                <a:gdLst>
                  <a:gd name="connsiteX0" fmla="*/ 0 w 3441469"/>
                  <a:gd name="connsiteY0" fmla="*/ 2142654 h 2142654"/>
                  <a:gd name="connsiteX1" fmla="*/ 764771 w 3441469"/>
                  <a:gd name="connsiteY1" fmla="*/ 1328006 h 2142654"/>
                  <a:gd name="connsiteX2" fmla="*/ 1330037 w 3441469"/>
                  <a:gd name="connsiteY2" fmla="*/ 214101 h 2142654"/>
                  <a:gd name="connsiteX3" fmla="*/ 1995055 w 3441469"/>
                  <a:gd name="connsiteY3" fmla="*/ 114348 h 2142654"/>
                  <a:gd name="connsiteX4" fmla="*/ 2610197 w 3441469"/>
                  <a:gd name="connsiteY4" fmla="*/ 1477635 h 2142654"/>
                  <a:gd name="connsiteX5" fmla="*/ 3441469 w 3441469"/>
                  <a:gd name="connsiteY5" fmla="*/ 2142654 h 214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2142654">
                    <a:moveTo>
                      <a:pt x="0" y="2142654"/>
                    </a:moveTo>
                    <a:cubicBezTo>
                      <a:pt x="271549" y="1896042"/>
                      <a:pt x="543098" y="1649431"/>
                      <a:pt x="764771" y="1328006"/>
                    </a:cubicBezTo>
                    <a:cubicBezTo>
                      <a:pt x="986444" y="1006580"/>
                      <a:pt x="1124990" y="416377"/>
                      <a:pt x="1330037" y="214101"/>
                    </a:cubicBezTo>
                    <a:cubicBezTo>
                      <a:pt x="1535084" y="11825"/>
                      <a:pt x="1781695" y="-96241"/>
                      <a:pt x="1995055" y="114348"/>
                    </a:cubicBezTo>
                    <a:cubicBezTo>
                      <a:pt x="2208415" y="324937"/>
                      <a:pt x="2369128" y="1139584"/>
                      <a:pt x="2610197" y="1477635"/>
                    </a:cubicBezTo>
                    <a:cubicBezTo>
                      <a:pt x="2851266" y="1815686"/>
                      <a:pt x="3146367" y="1979170"/>
                      <a:pt x="3441469" y="2142654"/>
                    </a:cubicBezTo>
                  </a:path>
                </a:pathLst>
              </a:cu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49C7BBCC-8EEA-914D-A577-71B1880A836F}"/>
                  </a:ext>
                </a:extLst>
              </p:cNvPr>
              <p:cNvSpPr/>
              <p:nvPr/>
            </p:nvSpPr>
            <p:spPr>
              <a:xfrm>
                <a:off x="7827818" y="4455621"/>
                <a:ext cx="3441469" cy="889463"/>
              </a:xfrm>
              <a:custGeom>
                <a:avLst/>
                <a:gdLst>
                  <a:gd name="connsiteX0" fmla="*/ 0 w 3441469"/>
                  <a:gd name="connsiteY0" fmla="*/ 2142654 h 2142654"/>
                  <a:gd name="connsiteX1" fmla="*/ 764771 w 3441469"/>
                  <a:gd name="connsiteY1" fmla="*/ 1328006 h 2142654"/>
                  <a:gd name="connsiteX2" fmla="*/ 1330037 w 3441469"/>
                  <a:gd name="connsiteY2" fmla="*/ 214101 h 2142654"/>
                  <a:gd name="connsiteX3" fmla="*/ 1995055 w 3441469"/>
                  <a:gd name="connsiteY3" fmla="*/ 114348 h 2142654"/>
                  <a:gd name="connsiteX4" fmla="*/ 2610197 w 3441469"/>
                  <a:gd name="connsiteY4" fmla="*/ 1477635 h 2142654"/>
                  <a:gd name="connsiteX5" fmla="*/ 3441469 w 3441469"/>
                  <a:gd name="connsiteY5" fmla="*/ 2142654 h 214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2142654">
                    <a:moveTo>
                      <a:pt x="0" y="2142654"/>
                    </a:moveTo>
                    <a:cubicBezTo>
                      <a:pt x="271549" y="1896042"/>
                      <a:pt x="543098" y="1649431"/>
                      <a:pt x="764771" y="1328006"/>
                    </a:cubicBezTo>
                    <a:cubicBezTo>
                      <a:pt x="986444" y="1006580"/>
                      <a:pt x="1124990" y="416377"/>
                      <a:pt x="1330037" y="214101"/>
                    </a:cubicBezTo>
                    <a:cubicBezTo>
                      <a:pt x="1535084" y="11825"/>
                      <a:pt x="1781695" y="-96241"/>
                      <a:pt x="1995055" y="114348"/>
                    </a:cubicBezTo>
                    <a:cubicBezTo>
                      <a:pt x="2208415" y="324937"/>
                      <a:pt x="2369128" y="1139584"/>
                      <a:pt x="2610197" y="1477635"/>
                    </a:cubicBezTo>
                    <a:cubicBezTo>
                      <a:pt x="2851266" y="1815686"/>
                      <a:pt x="3146367" y="1979170"/>
                      <a:pt x="3441469" y="2142654"/>
                    </a:cubicBez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0E481B-5D69-364D-9789-EC2601D20043}"/>
                  </a:ext>
                </a:extLst>
              </p:cNvPr>
              <p:cNvSpPr txBox="1"/>
              <p:nvPr/>
            </p:nvSpPr>
            <p:spPr>
              <a:xfrm rot="16200000">
                <a:off x="-510152" y="3866874"/>
                <a:ext cx="30868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RELATIVE ABUNDANCE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101EB5D-23F8-DB44-915B-5E28DE37DE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5935" y="2587134"/>
                <a:ext cx="0" cy="277091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4F9DFE-FE04-1A4D-B79B-239768B2D76E}"/>
                  </a:ext>
                </a:extLst>
              </p:cNvPr>
              <p:cNvCxnSpPr/>
              <p:nvPr/>
            </p:nvCxnSpPr>
            <p:spPr>
              <a:xfrm>
                <a:off x="3117272" y="2784246"/>
                <a:ext cx="0" cy="2631988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3C935CD-2B1A-714B-96E6-BB2F1A6ADDE1}"/>
                  </a:ext>
                </a:extLst>
              </p:cNvPr>
              <p:cNvCxnSpPr/>
              <p:nvPr/>
            </p:nvCxnSpPr>
            <p:spPr>
              <a:xfrm>
                <a:off x="3965169" y="2784246"/>
                <a:ext cx="0" cy="2631988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B3A7E6A-9D9E-F24E-AAEF-D22857660AFC}"/>
                  </a:ext>
                </a:extLst>
              </p:cNvPr>
              <p:cNvCxnSpPr/>
              <p:nvPr/>
            </p:nvCxnSpPr>
            <p:spPr>
              <a:xfrm>
                <a:off x="6506097" y="2726056"/>
                <a:ext cx="0" cy="2631988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D58BF1E-B9DA-8F4F-B087-4AEB454CE2D1}"/>
                  </a:ext>
                </a:extLst>
              </p:cNvPr>
              <p:cNvCxnSpPr/>
              <p:nvPr/>
            </p:nvCxnSpPr>
            <p:spPr>
              <a:xfrm>
                <a:off x="9573493" y="2713097"/>
                <a:ext cx="0" cy="2631988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4624A18-2505-A54F-9D78-2610230DED21}"/>
                </a:ext>
              </a:extLst>
            </p:cNvPr>
            <p:cNvCxnSpPr>
              <a:cxnSpLocks/>
            </p:cNvCxnSpPr>
            <p:nvPr/>
          </p:nvCxnSpPr>
          <p:spPr>
            <a:xfrm>
              <a:off x="3000894" y="1667118"/>
              <a:ext cx="6456221" cy="0"/>
            </a:xfrm>
            <a:prstGeom prst="line">
              <a:avLst/>
            </a:prstGeom>
            <a:ln w="53975">
              <a:headEnd type="stealt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83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8F45C05A-AA1B-D946-863D-B4A6304D71A6}"/>
              </a:ext>
            </a:extLst>
          </p:cNvPr>
          <p:cNvGrpSpPr/>
          <p:nvPr/>
        </p:nvGrpSpPr>
        <p:grpSpPr>
          <a:xfrm>
            <a:off x="862582" y="1745148"/>
            <a:ext cx="10466836" cy="3833217"/>
            <a:chOff x="862582" y="2460043"/>
            <a:chExt cx="10466836" cy="383321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50961C9-70FA-D447-B230-55C69F811EEE}"/>
                </a:ext>
              </a:extLst>
            </p:cNvPr>
            <p:cNvGrpSpPr/>
            <p:nvPr/>
          </p:nvGrpSpPr>
          <p:grpSpPr>
            <a:xfrm>
              <a:off x="862582" y="2465140"/>
              <a:ext cx="10466836" cy="3523764"/>
              <a:chOff x="802451" y="2554271"/>
              <a:chExt cx="10466836" cy="3523764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71114790-FC04-164F-A30A-23D6431830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3164" y="5345085"/>
                <a:ext cx="9825643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051EB-401E-4F4C-B5DE-F92E76FB8E52}"/>
                  </a:ext>
                </a:extLst>
              </p:cNvPr>
              <p:cNvSpPr txBox="1"/>
              <p:nvPr/>
            </p:nvSpPr>
            <p:spPr>
              <a:xfrm>
                <a:off x="5243188" y="5616370"/>
                <a:ext cx="1582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TRAIT AXIS</a:t>
                </a: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0233D845-F1FF-5545-B0C4-DDD15947F0D8}"/>
                  </a:ext>
                </a:extLst>
              </p:cNvPr>
              <p:cNvSpPr/>
              <p:nvPr/>
            </p:nvSpPr>
            <p:spPr>
              <a:xfrm>
                <a:off x="1396538" y="3144241"/>
                <a:ext cx="3441469" cy="2142654"/>
              </a:xfrm>
              <a:custGeom>
                <a:avLst/>
                <a:gdLst>
                  <a:gd name="connsiteX0" fmla="*/ 0 w 3441469"/>
                  <a:gd name="connsiteY0" fmla="*/ 2142654 h 2142654"/>
                  <a:gd name="connsiteX1" fmla="*/ 764771 w 3441469"/>
                  <a:gd name="connsiteY1" fmla="*/ 1328006 h 2142654"/>
                  <a:gd name="connsiteX2" fmla="*/ 1330037 w 3441469"/>
                  <a:gd name="connsiteY2" fmla="*/ 214101 h 2142654"/>
                  <a:gd name="connsiteX3" fmla="*/ 1995055 w 3441469"/>
                  <a:gd name="connsiteY3" fmla="*/ 114348 h 2142654"/>
                  <a:gd name="connsiteX4" fmla="*/ 2610197 w 3441469"/>
                  <a:gd name="connsiteY4" fmla="*/ 1477635 h 2142654"/>
                  <a:gd name="connsiteX5" fmla="*/ 3441469 w 3441469"/>
                  <a:gd name="connsiteY5" fmla="*/ 2142654 h 214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2142654">
                    <a:moveTo>
                      <a:pt x="0" y="2142654"/>
                    </a:moveTo>
                    <a:cubicBezTo>
                      <a:pt x="271549" y="1896042"/>
                      <a:pt x="543098" y="1649431"/>
                      <a:pt x="764771" y="1328006"/>
                    </a:cubicBezTo>
                    <a:cubicBezTo>
                      <a:pt x="986444" y="1006580"/>
                      <a:pt x="1124990" y="416377"/>
                      <a:pt x="1330037" y="214101"/>
                    </a:cubicBezTo>
                    <a:cubicBezTo>
                      <a:pt x="1535084" y="11825"/>
                      <a:pt x="1781695" y="-96241"/>
                      <a:pt x="1995055" y="114348"/>
                    </a:cubicBezTo>
                    <a:cubicBezTo>
                      <a:pt x="2208415" y="324937"/>
                      <a:pt x="2369128" y="1139584"/>
                      <a:pt x="2610197" y="1477635"/>
                    </a:cubicBezTo>
                    <a:cubicBezTo>
                      <a:pt x="2851266" y="1815686"/>
                      <a:pt x="3146367" y="1979170"/>
                      <a:pt x="3441469" y="2142654"/>
                    </a:cubicBezTo>
                  </a:path>
                </a:pathLst>
              </a:cu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8547A5C-A29D-E241-B30F-4B7D9E48317C}"/>
                  </a:ext>
                </a:extLst>
              </p:cNvPr>
              <p:cNvSpPr/>
              <p:nvPr/>
            </p:nvSpPr>
            <p:spPr>
              <a:xfrm>
                <a:off x="2244435" y="3607723"/>
                <a:ext cx="3441469" cy="1737361"/>
              </a:xfrm>
              <a:custGeom>
                <a:avLst/>
                <a:gdLst>
                  <a:gd name="connsiteX0" fmla="*/ 0 w 3441469"/>
                  <a:gd name="connsiteY0" fmla="*/ 2142654 h 2142654"/>
                  <a:gd name="connsiteX1" fmla="*/ 764771 w 3441469"/>
                  <a:gd name="connsiteY1" fmla="*/ 1328006 h 2142654"/>
                  <a:gd name="connsiteX2" fmla="*/ 1330037 w 3441469"/>
                  <a:gd name="connsiteY2" fmla="*/ 214101 h 2142654"/>
                  <a:gd name="connsiteX3" fmla="*/ 1995055 w 3441469"/>
                  <a:gd name="connsiteY3" fmla="*/ 114348 h 2142654"/>
                  <a:gd name="connsiteX4" fmla="*/ 2610197 w 3441469"/>
                  <a:gd name="connsiteY4" fmla="*/ 1477635 h 2142654"/>
                  <a:gd name="connsiteX5" fmla="*/ 3441469 w 3441469"/>
                  <a:gd name="connsiteY5" fmla="*/ 2142654 h 214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2142654">
                    <a:moveTo>
                      <a:pt x="0" y="2142654"/>
                    </a:moveTo>
                    <a:cubicBezTo>
                      <a:pt x="271549" y="1896042"/>
                      <a:pt x="543098" y="1649431"/>
                      <a:pt x="764771" y="1328006"/>
                    </a:cubicBezTo>
                    <a:cubicBezTo>
                      <a:pt x="986444" y="1006580"/>
                      <a:pt x="1124990" y="416377"/>
                      <a:pt x="1330037" y="214101"/>
                    </a:cubicBezTo>
                    <a:cubicBezTo>
                      <a:pt x="1535084" y="11825"/>
                      <a:pt x="1781695" y="-96241"/>
                      <a:pt x="1995055" y="114348"/>
                    </a:cubicBezTo>
                    <a:cubicBezTo>
                      <a:pt x="2208415" y="324937"/>
                      <a:pt x="2369128" y="1139584"/>
                      <a:pt x="2610197" y="1477635"/>
                    </a:cubicBezTo>
                    <a:cubicBezTo>
                      <a:pt x="2851266" y="1815686"/>
                      <a:pt x="3146367" y="1979170"/>
                      <a:pt x="3441469" y="2142654"/>
                    </a:cubicBezTo>
                  </a:path>
                </a:pathLst>
              </a:cu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EA4B35F2-E687-114D-A418-6EA5B03111E8}"/>
                  </a:ext>
                </a:extLst>
              </p:cNvPr>
              <p:cNvSpPr/>
              <p:nvPr/>
            </p:nvSpPr>
            <p:spPr>
              <a:xfrm>
                <a:off x="4785363" y="3740726"/>
                <a:ext cx="3441469" cy="1617317"/>
              </a:xfrm>
              <a:custGeom>
                <a:avLst/>
                <a:gdLst>
                  <a:gd name="connsiteX0" fmla="*/ 0 w 3441469"/>
                  <a:gd name="connsiteY0" fmla="*/ 2142654 h 2142654"/>
                  <a:gd name="connsiteX1" fmla="*/ 764771 w 3441469"/>
                  <a:gd name="connsiteY1" fmla="*/ 1328006 h 2142654"/>
                  <a:gd name="connsiteX2" fmla="*/ 1330037 w 3441469"/>
                  <a:gd name="connsiteY2" fmla="*/ 214101 h 2142654"/>
                  <a:gd name="connsiteX3" fmla="*/ 1995055 w 3441469"/>
                  <a:gd name="connsiteY3" fmla="*/ 114348 h 2142654"/>
                  <a:gd name="connsiteX4" fmla="*/ 2610197 w 3441469"/>
                  <a:gd name="connsiteY4" fmla="*/ 1477635 h 2142654"/>
                  <a:gd name="connsiteX5" fmla="*/ 3441469 w 3441469"/>
                  <a:gd name="connsiteY5" fmla="*/ 2142654 h 214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2142654">
                    <a:moveTo>
                      <a:pt x="0" y="2142654"/>
                    </a:moveTo>
                    <a:cubicBezTo>
                      <a:pt x="271549" y="1896042"/>
                      <a:pt x="543098" y="1649431"/>
                      <a:pt x="764771" y="1328006"/>
                    </a:cubicBezTo>
                    <a:cubicBezTo>
                      <a:pt x="986444" y="1006580"/>
                      <a:pt x="1124990" y="416377"/>
                      <a:pt x="1330037" y="214101"/>
                    </a:cubicBezTo>
                    <a:cubicBezTo>
                      <a:pt x="1535084" y="11825"/>
                      <a:pt x="1781695" y="-96241"/>
                      <a:pt x="1995055" y="114348"/>
                    </a:cubicBezTo>
                    <a:cubicBezTo>
                      <a:pt x="2208415" y="324937"/>
                      <a:pt x="2369128" y="1139584"/>
                      <a:pt x="2610197" y="1477635"/>
                    </a:cubicBezTo>
                    <a:cubicBezTo>
                      <a:pt x="2851266" y="1815686"/>
                      <a:pt x="3146367" y="1979170"/>
                      <a:pt x="3441469" y="2142654"/>
                    </a:cubicBezTo>
                  </a:path>
                </a:pathLst>
              </a:cu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D3179731-9EDB-9840-8F23-DDAE894AE50E}"/>
                  </a:ext>
                </a:extLst>
              </p:cNvPr>
              <p:cNvSpPr/>
              <p:nvPr/>
            </p:nvSpPr>
            <p:spPr>
              <a:xfrm>
                <a:off x="7827818" y="4455621"/>
                <a:ext cx="3441469" cy="889463"/>
              </a:xfrm>
              <a:custGeom>
                <a:avLst/>
                <a:gdLst>
                  <a:gd name="connsiteX0" fmla="*/ 0 w 3441469"/>
                  <a:gd name="connsiteY0" fmla="*/ 2142654 h 2142654"/>
                  <a:gd name="connsiteX1" fmla="*/ 764771 w 3441469"/>
                  <a:gd name="connsiteY1" fmla="*/ 1328006 h 2142654"/>
                  <a:gd name="connsiteX2" fmla="*/ 1330037 w 3441469"/>
                  <a:gd name="connsiteY2" fmla="*/ 214101 h 2142654"/>
                  <a:gd name="connsiteX3" fmla="*/ 1995055 w 3441469"/>
                  <a:gd name="connsiteY3" fmla="*/ 114348 h 2142654"/>
                  <a:gd name="connsiteX4" fmla="*/ 2610197 w 3441469"/>
                  <a:gd name="connsiteY4" fmla="*/ 1477635 h 2142654"/>
                  <a:gd name="connsiteX5" fmla="*/ 3441469 w 3441469"/>
                  <a:gd name="connsiteY5" fmla="*/ 2142654 h 214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1469" h="2142654">
                    <a:moveTo>
                      <a:pt x="0" y="2142654"/>
                    </a:moveTo>
                    <a:cubicBezTo>
                      <a:pt x="271549" y="1896042"/>
                      <a:pt x="543098" y="1649431"/>
                      <a:pt x="764771" y="1328006"/>
                    </a:cubicBezTo>
                    <a:cubicBezTo>
                      <a:pt x="986444" y="1006580"/>
                      <a:pt x="1124990" y="416377"/>
                      <a:pt x="1330037" y="214101"/>
                    </a:cubicBezTo>
                    <a:cubicBezTo>
                      <a:pt x="1535084" y="11825"/>
                      <a:pt x="1781695" y="-96241"/>
                      <a:pt x="1995055" y="114348"/>
                    </a:cubicBezTo>
                    <a:cubicBezTo>
                      <a:pt x="2208415" y="324937"/>
                      <a:pt x="2369128" y="1139584"/>
                      <a:pt x="2610197" y="1477635"/>
                    </a:cubicBezTo>
                    <a:cubicBezTo>
                      <a:pt x="2851266" y="1815686"/>
                      <a:pt x="3146367" y="1979170"/>
                      <a:pt x="3441469" y="2142654"/>
                    </a:cubicBez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2F23D8-C62A-8B4D-A5A4-1FB789B3511A}"/>
                  </a:ext>
                </a:extLst>
              </p:cNvPr>
              <p:cNvSpPr txBox="1"/>
              <p:nvPr/>
            </p:nvSpPr>
            <p:spPr>
              <a:xfrm rot="16200000">
                <a:off x="-510152" y="3866874"/>
                <a:ext cx="30868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RELATIVE ABUNDANCE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14054F7-5E5F-7B49-BCF4-B4DD4FD19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5935" y="2587134"/>
                <a:ext cx="0" cy="277091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3536D65-247B-7F49-9C84-24B3760C284A}"/>
                  </a:ext>
                </a:extLst>
              </p:cNvPr>
              <p:cNvCxnSpPr/>
              <p:nvPr/>
            </p:nvCxnSpPr>
            <p:spPr>
              <a:xfrm>
                <a:off x="3117272" y="2784246"/>
                <a:ext cx="0" cy="2631988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16A8BBE-ECB6-DE48-9865-F32147D6E094}"/>
                  </a:ext>
                </a:extLst>
              </p:cNvPr>
              <p:cNvCxnSpPr/>
              <p:nvPr/>
            </p:nvCxnSpPr>
            <p:spPr>
              <a:xfrm>
                <a:off x="3965169" y="2784246"/>
                <a:ext cx="0" cy="2631988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AFD5112-7413-024B-9E31-CD5AFF3875C2}"/>
                  </a:ext>
                </a:extLst>
              </p:cNvPr>
              <p:cNvCxnSpPr/>
              <p:nvPr/>
            </p:nvCxnSpPr>
            <p:spPr>
              <a:xfrm>
                <a:off x="6506097" y="2726056"/>
                <a:ext cx="0" cy="2631988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C9ED4F3-B376-0948-A042-A3C23DE723E7}"/>
                  </a:ext>
                </a:extLst>
              </p:cNvPr>
              <p:cNvCxnSpPr/>
              <p:nvPr/>
            </p:nvCxnSpPr>
            <p:spPr>
              <a:xfrm>
                <a:off x="9573493" y="2713097"/>
                <a:ext cx="0" cy="2631988"/>
              </a:xfrm>
              <a:prstGeom prst="line">
                <a:avLst/>
              </a:prstGeom>
              <a:ln w="38100">
                <a:solidFill>
                  <a:schemeClr val="accent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E604097-DD3B-F44D-9919-F2D6C0A47B39}"/>
                </a:ext>
              </a:extLst>
            </p:cNvPr>
            <p:cNvCxnSpPr>
              <a:cxnSpLocks/>
            </p:cNvCxnSpPr>
            <p:nvPr/>
          </p:nvCxnSpPr>
          <p:spPr>
            <a:xfrm>
              <a:off x="3177403" y="2465140"/>
              <a:ext cx="847897" cy="0"/>
            </a:xfrm>
            <a:prstGeom prst="line">
              <a:avLst/>
            </a:prstGeom>
            <a:ln w="53975">
              <a:headEnd type="stealt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9B8B22A-81BB-6640-B668-C46CB7B3A5C5}"/>
                </a:ext>
              </a:extLst>
            </p:cNvPr>
            <p:cNvCxnSpPr>
              <a:cxnSpLocks/>
            </p:cNvCxnSpPr>
            <p:nvPr/>
          </p:nvCxnSpPr>
          <p:spPr>
            <a:xfrm>
              <a:off x="4050241" y="2465140"/>
              <a:ext cx="2515987" cy="0"/>
            </a:xfrm>
            <a:prstGeom prst="line">
              <a:avLst/>
            </a:prstGeom>
            <a:ln w="53975">
              <a:headEnd type="stealt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A0D1E91-F053-8546-8DC0-1550D4CDD090}"/>
                </a:ext>
              </a:extLst>
            </p:cNvPr>
            <p:cNvCxnSpPr>
              <a:cxnSpLocks/>
            </p:cNvCxnSpPr>
            <p:nvPr/>
          </p:nvCxnSpPr>
          <p:spPr>
            <a:xfrm>
              <a:off x="6629955" y="2460043"/>
              <a:ext cx="3003669" cy="0"/>
            </a:xfrm>
            <a:prstGeom prst="line">
              <a:avLst/>
            </a:prstGeom>
            <a:ln w="53975">
              <a:headEnd type="stealt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99B1F91-FB9E-3D47-8FB2-124C27299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3477" y="4366490"/>
              <a:ext cx="0" cy="960613"/>
            </a:xfrm>
            <a:prstGeom prst="line">
              <a:avLst/>
            </a:prstGeom>
            <a:ln w="76200">
              <a:headEnd type="stealth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7EC2FF-EDC5-A54E-985B-D74757C3B3C1}"/>
                </a:ext>
              </a:extLst>
            </p:cNvPr>
            <p:cNvCxnSpPr>
              <a:cxnSpLocks/>
            </p:cNvCxnSpPr>
            <p:nvPr/>
          </p:nvCxnSpPr>
          <p:spPr>
            <a:xfrm>
              <a:off x="3032489" y="5552011"/>
              <a:ext cx="1207002" cy="0"/>
            </a:xfrm>
            <a:prstGeom prst="line">
              <a:avLst/>
            </a:prstGeom>
            <a:ln w="53975">
              <a:headEnd type="stealt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5B18470-D6AC-4241-BE8F-DFB564F83980}"/>
                </a:ext>
              </a:extLst>
            </p:cNvPr>
            <p:cNvCxnSpPr>
              <a:cxnSpLocks/>
            </p:cNvCxnSpPr>
            <p:nvPr/>
          </p:nvCxnSpPr>
          <p:spPr>
            <a:xfrm>
              <a:off x="4050241" y="5804164"/>
              <a:ext cx="413236" cy="0"/>
            </a:xfrm>
            <a:prstGeom prst="line">
              <a:avLst/>
            </a:prstGeom>
            <a:ln w="53975">
              <a:headEnd type="stealt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A8C4F45-ED14-8F4C-8F0A-BFCCAD9EAA12}"/>
                </a:ext>
              </a:extLst>
            </p:cNvPr>
            <p:cNvCxnSpPr>
              <a:cxnSpLocks/>
            </p:cNvCxnSpPr>
            <p:nvPr/>
          </p:nvCxnSpPr>
          <p:spPr>
            <a:xfrm>
              <a:off x="4575888" y="6024482"/>
              <a:ext cx="2054067" cy="0"/>
            </a:xfrm>
            <a:prstGeom prst="line">
              <a:avLst/>
            </a:prstGeom>
            <a:ln w="53975">
              <a:headEnd type="stealt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BC9E695-39E7-9A47-8034-D9817DAF06AE}"/>
                </a:ext>
              </a:extLst>
            </p:cNvPr>
            <p:cNvCxnSpPr>
              <a:cxnSpLocks/>
            </p:cNvCxnSpPr>
            <p:nvPr/>
          </p:nvCxnSpPr>
          <p:spPr>
            <a:xfrm>
              <a:off x="4575888" y="6293260"/>
              <a:ext cx="5216505" cy="0"/>
            </a:xfrm>
            <a:prstGeom prst="line">
              <a:avLst/>
            </a:prstGeom>
            <a:ln w="53975">
              <a:headEnd type="stealt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329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477F7A84-76C1-2446-8C2A-CB2CF3559D81}"/>
              </a:ext>
            </a:extLst>
          </p:cNvPr>
          <p:cNvGrpSpPr/>
          <p:nvPr/>
        </p:nvGrpSpPr>
        <p:grpSpPr>
          <a:xfrm>
            <a:off x="299260" y="335240"/>
            <a:ext cx="11326658" cy="6074357"/>
            <a:chOff x="299260" y="335240"/>
            <a:chExt cx="11326658" cy="607435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4CC332A-AD0A-0749-9092-FD9B89AEEB42}"/>
                </a:ext>
              </a:extLst>
            </p:cNvPr>
            <p:cNvGrpSpPr/>
            <p:nvPr/>
          </p:nvGrpSpPr>
          <p:grpSpPr>
            <a:xfrm>
              <a:off x="825651" y="335240"/>
              <a:ext cx="10800267" cy="6074357"/>
              <a:chOff x="825651" y="335240"/>
              <a:chExt cx="10800267" cy="607435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BB4626E-F17C-0043-86C2-6A9653354898}"/>
                  </a:ext>
                </a:extLst>
              </p:cNvPr>
              <p:cNvGrpSpPr/>
              <p:nvPr/>
            </p:nvGrpSpPr>
            <p:grpSpPr>
              <a:xfrm>
                <a:off x="825651" y="509061"/>
                <a:ext cx="3241782" cy="2575410"/>
                <a:chOff x="1143200" y="1446415"/>
                <a:chExt cx="6880701" cy="5466322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8962178-1043-6449-B19C-9B00A1923D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11432" y="1446415"/>
                  <a:ext cx="0" cy="434478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B22EE1E-8548-C94A-AC4C-3A1E40E6054B}"/>
                    </a:ext>
                  </a:extLst>
                </p:cNvPr>
                <p:cNvCxnSpPr/>
                <p:nvPr/>
              </p:nvCxnSpPr>
              <p:spPr>
                <a:xfrm>
                  <a:off x="2088615" y="5791201"/>
                  <a:ext cx="5935286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809620-D404-194D-BB9D-5AB4F26F6191}"/>
                    </a:ext>
                  </a:extLst>
                </p:cNvPr>
                <p:cNvSpPr txBox="1"/>
                <p:nvPr/>
              </p:nvSpPr>
              <p:spPr>
                <a:xfrm>
                  <a:off x="3408219" y="6001789"/>
                  <a:ext cx="2761312" cy="9109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ENV_VAR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2E611D5-2104-9F4F-BDD9-85B6107B60A5}"/>
                    </a:ext>
                  </a:extLst>
                </p:cNvPr>
                <p:cNvSpPr txBox="1"/>
                <p:nvPr/>
              </p:nvSpPr>
              <p:spPr>
                <a:xfrm rot="16200000">
                  <a:off x="737976" y="3128864"/>
                  <a:ext cx="1790336" cy="979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FPOS</a:t>
                  </a: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D377042-8708-3946-8F36-56689AC535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10444" y="2137755"/>
                  <a:ext cx="4596978" cy="335280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4A7FB5C-D24E-9945-B173-D0974259A62C}"/>
                  </a:ext>
                </a:extLst>
              </p:cNvPr>
              <p:cNvGrpSpPr/>
              <p:nvPr/>
            </p:nvGrpSpPr>
            <p:grpSpPr>
              <a:xfrm>
                <a:off x="4361177" y="374817"/>
                <a:ext cx="3469645" cy="2770311"/>
                <a:chOff x="1177667" y="1446415"/>
                <a:chExt cx="6846234" cy="5466322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29B5B13-5155-9D4F-95B8-862CAD726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11432" y="1446415"/>
                  <a:ext cx="0" cy="434478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B061FA4-0E1F-1C41-83C9-C60BF4287411}"/>
                    </a:ext>
                  </a:extLst>
                </p:cNvPr>
                <p:cNvCxnSpPr/>
                <p:nvPr/>
              </p:nvCxnSpPr>
              <p:spPr>
                <a:xfrm>
                  <a:off x="2088615" y="5791201"/>
                  <a:ext cx="5935286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5138020-A71D-F04E-B3E0-A3FC586EE53F}"/>
                    </a:ext>
                  </a:extLst>
                </p:cNvPr>
                <p:cNvSpPr txBox="1"/>
                <p:nvPr/>
              </p:nvSpPr>
              <p:spPr>
                <a:xfrm>
                  <a:off x="3408219" y="6001789"/>
                  <a:ext cx="2761312" cy="9109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ENV_VAR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37D98A1-742D-624F-B941-1E0EB8E00036}"/>
                    </a:ext>
                  </a:extLst>
                </p:cNvPr>
                <p:cNvSpPr txBox="1"/>
                <p:nvPr/>
              </p:nvSpPr>
              <p:spPr>
                <a:xfrm rot="16200000">
                  <a:off x="416646" y="3130530"/>
                  <a:ext cx="2432990" cy="9109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FRANGE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9CD5A8-7C8A-6245-9AC9-51FFA1ABC541}"/>
                  </a:ext>
                </a:extLst>
              </p:cNvPr>
              <p:cNvGrpSpPr/>
              <p:nvPr/>
            </p:nvGrpSpPr>
            <p:grpSpPr>
              <a:xfrm>
                <a:off x="8003872" y="335240"/>
                <a:ext cx="3469646" cy="2770311"/>
                <a:chOff x="1177667" y="1446415"/>
                <a:chExt cx="6846234" cy="5466322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3CBF1A13-F59D-A94F-8097-C0516F9C99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11432" y="1446415"/>
                  <a:ext cx="0" cy="434478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15645CC-9FE7-144E-B63E-0D7B27BDFD29}"/>
                    </a:ext>
                  </a:extLst>
                </p:cNvPr>
                <p:cNvCxnSpPr/>
                <p:nvPr/>
              </p:nvCxnSpPr>
              <p:spPr>
                <a:xfrm>
                  <a:off x="2088615" y="5791201"/>
                  <a:ext cx="5935286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5400537-41B6-5A4E-A38B-242B7DA52F62}"/>
                    </a:ext>
                  </a:extLst>
                </p:cNvPr>
                <p:cNvSpPr txBox="1"/>
                <p:nvPr/>
              </p:nvSpPr>
              <p:spPr>
                <a:xfrm>
                  <a:off x="3408219" y="6001789"/>
                  <a:ext cx="2761312" cy="9109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ENV_VAR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91F28EB-537D-A94F-870C-D68FB2500CEB}"/>
                    </a:ext>
                  </a:extLst>
                </p:cNvPr>
                <p:cNvSpPr txBox="1"/>
                <p:nvPr/>
              </p:nvSpPr>
              <p:spPr>
                <a:xfrm rot="16200000">
                  <a:off x="895842" y="3163334"/>
                  <a:ext cx="1474597" cy="9109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FDIS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719E4D11-4D37-644D-AC41-CBA5F9C0F0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7832" y="2432097"/>
                  <a:ext cx="3955818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0F2AB1A-4D16-6D4F-BA51-CC724292B397}"/>
                  </a:ext>
                </a:extLst>
              </p:cNvPr>
              <p:cNvGrpSpPr/>
              <p:nvPr/>
            </p:nvGrpSpPr>
            <p:grpSpPr>
              <a:xfrm>
                <a:off x="978051" y="3773530"/>
                <a:ext cx="3241782" cy="2575410"/>
                <a:chOff x="1143200" y="1446415"/>
                <a:chExt cx="6880701" cy="5466322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C96A612-FCFE-3547-A4DF-9F0587C3F6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11432" y="1446415"/>
                  <a:ext cx="0" cy="434478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189D1105-E1BC-BB40-9C3C-299152CAFADC}"/>
                    </a:ext>
                  </a:extLst>
                </p:cNvPr>
                <p:cNvCxnSpPr/>
                <p:nvPr/>
              </p:nvCxnSpPr>
              <p:spPr>
                <a:xfrm>
                  <a:off x="2088615" y="5791201"/>
                  <a:ext cx="5935286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A553C1E-8D7F-084E-AFE0-BB677DF0002D}"/>
                    </a:ext>
                  </a:extLst>
                </p:cNvPr>
                <p:cNvSpPr txBox="1"/>
                <p:nvPr/>
              </p:nvSpPr>
              <p:spPr>
                <a:xfrm>
                  <a:off x="3408219" y="6001789"/>
                  <a:ext cx="2761312" cy="9109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ENV_VAR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395ECF2-11A5-A648-AFFC-9F3211E87A11}"/>
                    </a:ext>
                  </a:extLst>
                </p:cNvPr>
                <p:cNvSpPr txBox="1"/>
                <p:nvPr/>
              </p:nvSpPr>
              <p:spPr>
                <a:xfrm rot="16200000">
                  <a:off x="737976" y="3128864"/>
                  <a:ext cx="1790336" cy="979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FPOS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58758D13-1E89-DB44-8B26-72B5C37419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10444" y="2467494"/>
                  <a:ext cx="4176684" cy="302306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AB89FB73-AAA6-3540-A82D-92240BB46434}"/>
                  </a:ext>
                </a:extLst>
              </p:cNvPr>
              <p:cNvGrpSpPr/>
              <p:nvPr/>
            </p:nvGrpSpPr>
            <p:grpSpPr>
              <a:xfrm>
                <a:off x="4513577" y="3639286"/>
                <a:ext cx="3469645" cy="2770311"/>
                <a:chOff x="1177667" y="1446415"/>
                <a:chExt cx="6846234" cy="5466322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30ADB9F-698F-0543-A8A6-A80FC50522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11432" y="1446415"/>
                  <a:ext cx="0" cy="434478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42CC8563-56D2-2F47-840D-AB37BF0904EC}"/>
                    </a:ext>
                  </a:extLst>
                </p:cNvPr>
                <p:cNvCxnSpPr/>
                <p:nvPr/>
              </p:nvCxnSpPr>
              <p:spPr>
                <a:xfrm>
                  <a:off x="2088615" y="5791201"/>
                  <a:ext cx="5935286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60DF4FD-C8BF-1A4F-9FB1-C256A8B654AA}"/>
                    </a:ext>
                  </a:extLst>
                </p:cNvPr>
                <p:cNvSpPr txBox="1"/>
                <p:nvPr/>
              </p:nvSpPr>
              <p:spPr>
                <a:xfrm>
                  <a:off x="3408219" y="6001789"/>
                  <a:ext cx="2761312" cy="9109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ENV_VAR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B9F5478-CB71-EE4E-8350-A3CB15A7F9EB}"/>
                    </a:ext>
                  </a:extLst>
                </p:cNvPr>
                <p:cNvSpPr txBox="1"/>
                <p:nvPr/>
              </p:nvSpPr>
              <p:spPr>
                <a:xfrm rot="16200000">
                  <a:off x="416646" y="3130530"/>
                  <a:ext cx="2432990" cy="9109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FRANGE</a:t>
                  </a:r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DFC5F92C-27AB-394F-BFA6-EDADBD275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55274" y="3540715"/>
                  <a:ext cx="4831136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45216D69-096D-CE41-96DE-26FADC2BF2C6}"/>
                  </a:ext>
                </a:extLst>
              </p:cNvPr>
              <p:cNvGrpSpPr/>
              <p:nvPr/>
            </p:nvGrpSpPr>
            <p:grpSpPr>
              <a:xfrm>
                <a:off x="8156272" y="3599709"/>
                <a:ext cx="3469646" cy="2770311"/>
                <a:chOff x="1177667" y="1446415"/>
                <a:chExt cx="6846234" cy="5466322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38849947-B7A9-984C-A6AC-9228F47CE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11432" y="1446415"/>
                  <a:ext cx="0" cy="434478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4058BEB2-8B1A-3E43-AC4E-442458644CE6}"/>
                    </a:ext>
                  </a:extLst>
                </p:cNvPr>
                <p:cNvCxnSpPr/>
                <p:nvPr/>
              </p:nvCxnSpPr>
              <p:spPr>
                <a:xfrm>
                  <a:off x="2088615" y="5791201"/>
                  <a:ext cx="5935286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776AB30-83EB-7944-B8CC-6539535889F5}"/>
                    </a:ext>
                  </a:extLst>
                </p:cNvPr>
                <p:cNvSpPr txBox="1"/>
                <p:nvPr/>
              </p:nvSpPr>
              <p:spPr>
                <a:xfrm>
                  <a:off x="3408219" y="6001789"/>
                  <a:ext cx="2761312" cy="9109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ENV_VAR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F402850-B0F8-184A-A186-1CC4AB1CFACB}"/>
                    </a:ext>
                  </a:extLst>
                </p:cNvPr>
                <p:cNvSpPr txBox="1"/>
                <p:nvPr/>
              </p:nvSpPr>
              <p:spPr>
                <a:xfrm rot="16200000">
                  <a:off x="895842" y="3163334"/>
                  <a:ext cx="1474597" cy="9109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FDIS</a:t>
                  </a:r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8F765908-2CCF-6B47-8850-07BBB7FDE1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7506" y="1945188"/>
                  <a:ext cx="4103507" cy="3111279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C685BB0C-A8FF-514D-8C78-8F88C9B896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1612" y="645958"/>
                <a:ext cx="1696610" cy="142971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34929E9-F8D2-AC4F-83F8-DBD375629C91}"/>
                </a:ext>
              </a:extLst>
            </p:cNvPr>
            <p:cNvSpPr txBox="1"/>
            <p:nvPr/>
          </p:nvSpPr>
          <p:spPr>
            <a:xfrm>
              <a:off x="349135" y="548640"/>
              <a:ext cx="514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A)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7B5FBD4-46A7-D247-87A0-4A3C40F104B0}"/>
                </a:ext>
              </a:extLst>
            </p:cNvPr>
            <p:cNvSpPr txBox="1"/>
            <p:nvPr/>
          </p:nvSpPr>
          <p:spPr>
            <a:xfrm>
              <a:off x="299260" y="3511920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670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FFB3C38-33B4-9E4D-BDF1-9AF895E1AEE7}"/>
              </a:ext>
            </a:extLst>
          </p:cNvPr>
          <p:cNvGrpSpPr/>
          <p:nvPr/>
        </p:nvGrpSpPr>
        <p:grpSpPr>
          <a:xfrm>
            <a:off x="368991" y="577221"/>
            <a:ext cx="11456600" cy="5075433"/>
            <a:chOff x="368991" y="577221"/>
            <a:chExt cx="11456600" cy="507543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FF9C2C-5F03-9D47-838A-8FCF36778534}"/>
                </a:ext>
              </a:extLst>
            </p:cNvPr>
            <p:cNvSpPr/>
            <p:nvPr/>
          </p:nvSpPr>
          <p:spPr>
            <a:xfrm>
              <a:off x="1138432" y="1346662"/>
              <a:ext cx="4305992" cy="4305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800" i="1" dirty="0"/>
                <a:t>Y</a:t>
              </a:r>
              <a:endParaRPr lang="en-US" i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F3D61A-11E5-CC44-BE9C-8FB089CA38ED}"/>
                </a:ext>
              </a:extLst>
            </p:cNvPr>
            <p:cNvSpPr/>
            <p:nvPr/>
          </p:nvSpPr>
          <p:spPr>
            <a:xfrm>
              <a:off x="7519599" y="1346662"/>
              <a:ext cx="4305992" cy="430599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0" i="1" dirty="0"/>
                <a:t>X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B929C9-D327-DF4C-8D6C-08242A358410}"/>
                </a:ext>
              </a:extLst>
            </p:cNvPr>
            <p:cNvSpPr txBox="1"/>
            <p:nvPr/>
          </p:nvSpPr>
          <p:spPr>
            <a:xfrm>
              <a:off x="5515946" y="2660072"/>
              <a:ext cx="1244251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00" dirty="0"/>
                <a:t>~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2D3264-1D83-E94C-85D8-557A4AB78EA0}"/>
                </a:ext>
              </a:extLst>
            </p:cNvPr>
            <p:cNvSpPr txBox="1"/>
            <p:nvPr/>
          </p:nvSpPr>
          <p:spPr>
            <a:xfrm rot="16200000">
              <a:off x="57399" y="3241417"/>
              <a:ext cx="139262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SITES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B1F5F8-F08C-0B45-A956-26B225C27564}"/>
                </a:ext>
              </a:extLst>
            </p:cNvPr>
            <p:cNvSpPr txBox="1"/>
            <p:nvPr/>
          </p:nvSpPr>
          <p:spPr>
            <a:xfrm rot="16200000">
              <a:off x="6438566" y="3241417"/>
              <a:ext cx="139262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SITES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7BC9B6-776C-0C4D-919E-905DC2466B4C}"/>
                </a:ext>
              </a:extLst>
            </p:cNvPr>
            <p:cNvSpPr txBox="1"/>
            <p:nvPr/>
          </p:nvSpPr>
          <p:spPr>
            <a:xfrm>
              <a:off x="1988723" y="577221"/>
              <a:ext cx="19791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SPECIES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45E916-E126-B44E-BCBD-33F0402403F3}"/>
                </a:ext>
              </a:extLst>
            </p:cNvPr>
            <p:cNvSpPr txBox="1"/>
            <p:nvPr/>
          </p:nvSpPr>
          <p:spPr>
            <a:xfrm>
              <a:off x="8367146" y="577221"/>
              <a:ext cx="22865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ENV. VAR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18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5029</TotalTime>
  <Words>94</Words>
  <Application>Microsoft Macintosh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Munoz</dc:creator>
  <cp:lastModifiedBy>Gabriel Munoz</cp:lastModifiedBy>
  <cp:revision>5</cp:revision>
  <dcterms:created xsi:type="dcterms:W3CDTF">2022-03-16T18:17:52Z</dcterms:created>
  <dcterms:modified xsi:type="dcterms:W3CDTF">2022-03-24T16:07:39Z</dcterms:modified>
</cp:coreProperties>
</file>