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31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49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38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13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96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6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4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20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76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0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D3DB-57D2-4B0E-9329-2AD406AE0259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847F-57BE-402B-ABE9-BFF03FC5C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10074"/>
              </p:ext>
            </p:extLst>
          </p:nvPr>
        </p:nvGraphicFramePr>
        <p:xfrm>
          <a:off x="506628" y="630195"/>
          <a:ext cx="11170506" cy="5165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3502">
                  <a:extLst>
                    <a:ext uri="{9D8B030D-6E8A-4147-A177-3AD203B41FA5}">
                      <a16:colId xmlns:a16="http://schemas.microsoft.com/office/drawing/2014/main" val="2512985229"/>
                    </a:ext>
                  </a:extLst>
                </a:gridCol>
                <a:gridCol w="3723502">
                  <a:extLst>
                    <a:ext uri="{9D8B030D-6E8A-4147-A177-3AD203B41FA5}">
                      <a16:colId xmlns:a16="http://schemas.microsoft.com/office/drawing/2014/main" val="3374033531"/>
                    </a:ext>
                  </a:extLst>
                </a:gridCol>
                <a:gridCol w="3723502">
                  <a:extLst>
                    <a:ext uri="{9D8B030D-6E8A-4147-A177-3AD203B41FA5}">
                      <a16:colId xmlns:a16="http://schemas.microsoft.com/office/drawing/2014/main" val="2002229422"/>
                    </a:ext>
                  </a:extLst>
                </a:gridCol>
              </a:tblGrid>
              <a:tr h="5774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Emission de la demande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Réception/Ventilation de la demande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Traitement de la demande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0922"/>
                  </a:ext>
                </a:extLst>
              </a:tr>
              <a:tr h="45876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96041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691978" y="1901092"/>
            <a:ext cx="265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Usagers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933832" y="2952416"/>
            <a:ext cx="69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Elu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10962" y="4003740"/>
            <a:ext cx="213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Agents terrain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514337" y="1465651"/>
            <a:ext cx="265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Accueils de l’Hotel de Ville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963299" y="2619629"/>
            <a:ext cx="321687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Accueils des services techniques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158049" y="3592713"/>
            <a:ext cx="3418702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Accueils des Mairies de Proximité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296397" y="1390257"/>
            <a:ext cx="2396182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Service Espaces verts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9239764" y="2178181"/>
            <a:ext cx="263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Service Propreté urbaine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474672" y="3408047"/>
            <a:ext cx="26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Service</a:t>
            </a:r>
            <a:r>
              <a:rPr lang="fr-FR" dirty="0"/>
              <a:t> </a:t>
            </a:r>
            <a:r>
              <a:rPr lang="fr-FR" sz="1600" dirty="0"/>
              <a:t>Voirie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302573" y="4233650"/>
            <a:ext cx="2390005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Service Patrimoine arboré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479691" y="5192791"/>
            <a:ext cx="2197443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Service Espaces naturels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676499" y="2767750"/>
            <a:ext cx="263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Service Eclairage public</a:t>
            </a:r>
          </a:p>
        </p:txBody>
      </p:sp>
      <p:cxnSp>
        <p:nvCxnSpPr>
          <p:cNvPr id="23" name="Connecteur droit avec flèche 22"/>
          <p:cNvCxnSpPr>
            <a:cxnSpLocks/>
          </p:cNvCxnSpPr>
          <p:nvPr/>
        </p:nvCxnSpPr>
        <p:spPr>
          <a:xfrm flipV="1">
            <a:off x="1828800" y="1631092"/>
            <a:ext cx="2685537" cy="4448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</p:cNvCxnSpPr>
          <p:nvPr/>
        </p:nvCxnSpPr>
        <p:spPr>
          <a:xfrm>
            <a:off x="1828800" y="2075935"/>
            <a:ext cx="3134499" cy="75878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cxnSpLocks/>
            <a:endCxn id="14" idx="1"/>
          </p:cNvCxnSpPr>
          <p:nvPr/>
        </p:nvCxnSpPr>
        <p:spPr>
          <a:xfrm>
            <a:off x="1828800" y="2075935"/>
            <a:ext cx="2329249" cy="168605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1828800" y="2104983"/>
            <a:ext cx="407773" cy="84743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 flipH="1">
            <a:off x="1680519" y="2104983"/>
            <a:ext cx="148281" cy="189875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cxnSpLocks/>
          </p:cNvCxnSpPr>
          <p:nvPr/>
        </p:nvCxnSpPr>
        <p:spPr>
          <a:xfrm flipV="1">
            <a:off x="2483708" y="2886307"/>
            <a:ext cx="2479591" cy="29247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cxnSpLocks/>
            <a:endCxn id="14" idx="1"/>
          </p:cNvCxnSpPr>
          <p:nvPr/>
        </p:nvCxnSpPr>
        <p:spPr>
          <a:xfrm>
            <a:off x="2536223" y="3208472"/>
            <a:ext cx="1621826" cy="55351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cxnSpLocks/>
            <a:endCxn id="20" idx="1"/>
          </p:cNvCxnSpPr>
          <p:nvPr/>
        </p:nvCxnSpPr>
        <p:spPr>
          <a:xfrm flipV="1">
            <a:off x="2536223" y="2937027"/>
            <a:ext cx="6140276" cy="29333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cxnSpLocks/>
            <a:stCxn id="8" idx="3"/>
            <a:endCxn id="16" idx="1"/>
          </p:cNvCxnSpPr>
          <p:nvPr/>
        </p:nvCxnSpPr>
        <p:spPr>
          <a:xfrm flipV="1">
            <a:off x="2625809" y="2347458"/>
            <a:ext cx="6613955" cy="77423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cxnSpLocks/>
            <a:stCxn id="8" idx="3"/>
            <a:endCxn id="15" idx="1"/>
          </p:cNvCxnSpPr>
          <p:nvPr/>
        </p:nvCxnSpPr>
        <p:spPr>
          <a:xfrm flipV="1">
            <a:off x="2625809" y="1559534"/>
            <a:ext cx="6670588" cy="15621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cxnSpLocks/>
          </p:cNvCxnSpPr>
          <p:nvPr/>
        </p:nvCxnSpPr>
        <p:spPr>
          <a:xfrm>
            <a:off x="2588741" y="3251733"/>
            <a:ext cx="5838567" cy="3301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cxnSpLocks/>
            <a:endCxn id="18" idx="1"/>
          </p:cNvCxnSpPr>
          <p:nvPr/>
        </p:nvCxnSpPr>
        <p:spPr>
          <a:xfrm>
            <a:off x="2620661" y="3166131"/>
            <a:ext cx="6681912" cy="12367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cxnSpLocks/>
            <a:endCxn id="19" idx="1"/>
          </p:cNvCxnSpPr>
          <p:nvPr/>
        </p:nvCxnSpPr>
        <p:spPr>
          <a:xfrm>
            <a:off x="2551667" y="3138058"/>
            <a:ext cx="6928024" cy="222401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5399904" y="4648904"/>
            <a:ext cx="69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Elu</a:t>
            </a:r>
          </a:p>
        </p:txBody>
      </p:sp>
      <p:cxnSp>
        <p:nvCxnSpPr>
          <p:cNvPr id="64" name="Connecteur droit avec flèche 63"/>
          <p:cNvCxnSpPr>
            <a:cxnSpLocks/>
            <a:stCxn id="8" idx="3"/>
            <a:endCxn id="63" idx="1"/>
          </p:cNvCxnSpPr>
          <p:nvPr/>
        </p:nvCxnSpPr>
        <p:spPr>
          <a:xfrm>
            <a:off x="2625809" y="3121693"/>
            <a:ext cx="2774095" cy="169648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cxnSpLocks/>
            <a:endCxn id="13" idx="1"/>
          </p:cNvCxnSpPr>
          <p:nvPr/>
        </p:nvCxnSpPr>
        <p:spPr>
          <a:xfrm flipV="1">
            <a:off x="2767914" y="2788906"/>
            <a:ext cx="2195385" cy="142455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cxnSpLocks/>
            <a:endCxn id="15" idx="1"/>
          </p:cNvCxnSpPr>
          <p:nvPr/>
        </p:nvCxnSpPr>
        <p:spPr>
          <a:xfrm flipV="1">
            <a:off x="2775119" y="1559534"/>
            <a:ext cx="6521278" cy="269773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cxnSpLocks/>
          </p:cNvCxnSpPr>
          <p:nvPr/>
        </p:nvCxnSpPr>
        <p:spPr>
          <a:xfrm flipV="1">
            <a:off x="2859561" y="2349762"/>
            <a:ext cx="5615111" cy="185360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cxnSpLocks/>
            <a:endCxn id="20" idx="1"/>
          </p:cNvCxnSpPr>
          <p:nvPr/>
        </p:nvCxnSpPr>
        <p:spPr>
          <a:xfrm flipV="1">
            <a:off x="2832266" y="2937027"/>
            <a:ext cx="5844233" cy="12783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cxnSpLocks/>
            <a:endCxn id="17" idx="1"/>
          </p:cNvCxnSpPr>
          <p:nvPr/>
        </p:nvCxnSpPr>
        <p:spPr>
          <a:xfrm flipV="1">
            <a:off x="2832266" y="3592713"/>
            <a:ext cx="5642406" cy="6440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cxnSpLocks/>
            <a:endCxn id="18" idx="1"/>
          </p:cNvCxnSpPr>
          <p:nvPr/>
        </p:nvCxnSpPr>
        <p:spPr>
          <a:xfrm>
            <a:off x="2832266" y="4308857"/>
            <a:ext cx="6470307" cy="9407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cxnSpLocks/>
            <a:endCxn id="19" idx="1"/>
          </p:cNvCxnSpPr>
          <p:nvPr/>
        </p:nvCxnSpPr>
        <p:spPr>
          <a:xfrm>
            <a:off x="2827119" y="4319720"/>
            <a:ext cx="6652572" cy="104234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cxnSpLocks/>
          </p:cNvCxnSpPr>
          <p:nvPr/>
        </p:nvCxnSpPr>
        <p:spPr>
          <a:xfrm flipV="1">
            <a:off x="5836509" y="1842577"/>
            <a:ext cx="0" cy="80547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cxnSpLocks/>
          </p:cNvCxnSpPr>
          <p:nvPr/>
        </p:nvCxnSpPr>
        <p:spPr>
          <a:xfrm flipH="1" flipV="1">
            <a:off x="5829558" y="1823839"/>
            <a:ext cx="2638552" cy="5652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cxnSpLocks/>
            <a:stCxn id="20" idx="1"/>
            <a:endCxn id="11" idx="2"/>
          </p:cNvCxnSpPr>
          <p:nvPr/>
        </p:nvCxnSpPr>
        <p:spPr>
          <a:xfrm flipH="1" flipV="1">
            <a:off x="5842689" y="1804205"/>
            <a:ext cx="2833810" cy="113282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cxnSpLocks/>
          </p:cNvCxnSpPr>
          <p:nvPr/>
        </p:nvCxnSpPr>
        <p:spPr>
          <a:xfrm flipH="1" flipV="1">
            <a:off x="5849641" y="1862578"/>
            <a:ext cx="2618469" cy="171607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cxnSpLocks/>
          </p:cNvCxnSpPr>
          <p:nvPr/>
        </p:nvCxnSpPr>
        <p:spPr>
          <a:xfrm flipH="1" flipV="1">
            <a:off x="5867400" y="1862578"/>
            <a:ext cx="3421788" cy="255247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cxnSpLocks/>
            <a:stCxn id="14" idx="0"/>
          </p:cNvCxnSpPr>
          <p:nvPr/>
        </p:nvCxnSpPr>
        <p:spPr>
          <a:xfrm flipV="1">
            <a:off x="5867400" y="2999825"/>
            <a:ext cx="0" cy="5928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cxnSpLocks/>
            <a:stCxn id="15" idx="1"/>
          </p:cNvCxnSpPr>
          <p:nvPr/>
        </p:nvCxnSpPr>
        <p:spPr>
          <a:xfrm flipH="1">
            <a:off x="8180175" y="1559534"/>
            <a:ext cx="1116222" cy="127518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cxnSpLocks/>
            <a:stCxn id="16" idx="2"/>
          </p:cNvCxnSpPr>
          <p:nvPr/>
        </p:nvCxnSpPr>
        <p:spPr>
          <a:xfrm flipH="1">
            <a:off x="8945265" y="2516735"/>
            <a:ext cx="1610494" cy="3300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cxnSpLocks/>
            <a:stCxn id="20" idx="1"/>
          </p:cNvCxnSpPr>
          <p:nvPr/>
        </p:nvCxnSpPr>
        <p:spPr>
          <a:xfrm flipH="1" flipV="1">
            <a:off x="8180175" y="2834722"/>
            <a:ext cx="496324" cy="1023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Connecteur droit 119"/>
          <p:cNvCxnSpPr>
            <a:cxnSpLocks/>
            <a:endCxn id="13" idx="3"/>
          </p:cNvCxnSpPr>
          <p:nvPr/>
        </p:nvCxnSpPr>
        <p:spPr>
          <a:xfrm flipH="1" flipV="1">
            <a:off x="8180173" y="2788906"/>
            <a:ext cx="287292" cy="8173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18" idx="1"/>
          </p:cNvCxnSpPr>
          <p:nvPr/>
        </p:nvCxnSpPr>
        <p:spPr>
          <a:xfrm flipH="1" flipV="1">
            <a:off x="8219303" y="2841773"/>
            <a:ext cx="1083270" cy="15611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Connecteur droit 124"/>
          <p:cNvCxnSpPr>
            <a:cxnSpLocks/>
            <a:stCxn id="19" idx="1"/>
          </p:cNvCxnSpPr>
          <p:nvPr/>
        </p:nvCxnSpPr>
        <p:spPr>
          <a:xfrm flipH="1" flipV="1">
            <a:off x="8180175" y="2834724"/>
            <a:ext cx="1299516" cy="25273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06628" y="5968314"/>
            <a:ext cx="827902" cy="2718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>
            <a:off x="3721444" y="5980060"/>
            <a:ext cx="986480" cy="3144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ZoneTexte 144"/>
          <p:cNvSpPr txBox="1"/>
          <p:nvPr/>
        </p:nvSpPr>
        <p:spPr>
          <a:xfrm>
            <a:off x="1334530" y="5944575"/>
            <a:ext cx="2063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Enregistrement de la demande</a:t>
            </a:r>
          </a:p>
        </p:txBody>
      </p:sp>
      <p:sp>
        <p:nvSpPr>
          <p:cNvPr id="146" name="ZoneTexte 145"/>
          <p:cNvSpPr txBox="1"/>
          <p:nvPr/>
        </p:nvSpPr>
        <p:spPr>
          <a:xfrm>
            <a:off x="4989810" y="5952239"/>
            <a:ext cx="266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Enregistrement du traitement de la demande (fait/pas fait)</a:t>
            </a:r>
          </a:p>
        </p:txBody>
      </p:sp>
      <p:cxnSp>
        <p:nvCxnSpPr>
          <p:cNvPr id="147" name="Connecteur droit avec flèche 146"/>
          <p:cNvCxnSpPr>
            <a:cxnSpLocks/>
          </p:cNvCxnSpPr>
          <p:nvPr/>
        </p:nvCxnSpPr>
        <p:spPr>
          <a:xfrm>
            <a:off x="8427308" y="6145311"/>
            <a:ext cx="1363358" cy="662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</p:cNvCxnSpPr>
          <p:nvPr/>
        </p:nvCxnSpPr>
        <p:spPr>
          <a:xfrm flipH="1">
            <a:off x="8449959" y="6427782"/>
            <a:ext cx="1315993" cy="150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5" name="ZoneTexte 154"/>
          <p:cNvSpPr txBox="1"/>
          <p:nvPr/>
        </p:nvSpPr>
        <p:spPr>
          <a:xfrm>
            <a:off x="9815380" y="5967254"/>
            <a:ext cx="1585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Sans traçabilité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9790666" y="6258505"/>
            <a:ext cx="1585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Avec traçabilité</a:t>
            </a:r>
          </a:p>
        </p:txBody>
      </p:sp>
      <p:sp>
        <p:nvSpPr>
          <p:cNvPr id="157" name="ZoneTexte 156"/>
          <p:cNvSpPr txBox="1"/>
          <p:nvPr/>
        </p:nvSpPr>
        <p:spPr>
          <a:xfrm>
            <a:off x="3171568" y="136998"/>
            <a:ext cx="539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ETAT ACTUEL</a:t>
            </a:r>
          </a:p>
        </p:txBody>
      </p:sp>
      <p:pic>
        <p:nvPicPr>
          <p:cNvPr id="159" name="Image 1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67" y="5259364"/>
            <a:ext cx="317058" cy="317058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31" y="5256548"/>
            <a:ext cx="325479" cy="325479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4" y="5234325"/>
            <a:ext cx="395892" cy="375326"/>
          </a:xfrm>
          <a:prstGeom prst="rect">
            <a:avLst/>
          </a:prstGeom>
        </p:spPr>
      </p:pic>
      <p:grpSp>
        <p:nvGrpSpPr>
          <p:cNvPr id="167" name="Groupe 166"/>
          <p:cNvGrpSpPr/>
          <p:nvPr/>
        </p:nvGrpSpPr>
        <p:grpSpPr>
          <a:xfrm>
            <a:off x="2588741" y="5182716"/>
            <a:ext cx="431113" cy="428601"/>
            <a:chOff x="2917568" y="5277043"/>
            <a:chExt cx="431113" cy="428601"/>
          </a:xfrm>
        </p:grpSpPr>
        <p:pic>
          <p:nvPicPr>
            <p:cNvPr id="165" name="Image 164"/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8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212" y="5277043"/>
              <a:ext cx="421469" cy="421469"/>
            </a:xfrm>
            <a:prstGeom prst="rect">
              <a:avLst/>
            </a:prstGeom>
          </p:spPr>
        </p:pic>
        <p:sp>
          <p:nvSpPr>
            <p:cNvPr id="166" name="Ellipse 165"/>
            <p:cNvSpPr/>
            <p:nvPr/>
          </p:nvSpPr>
          <p:spPr>
            <a:xfrm>
              <a:off x="2917568" y="5277640"/>
              <a:ext cx="429568" cy="42800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9" name="Image 1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68" y="5249672"/>
            <a:ext cx="325479" cy="325479"/>
          </a:xfrm>
          <a:prstGeom prst="rect">
            <a:avLst/>
          </a:prstGeom>
        </p:spPr>
      </p:pic>
      <p:pic>
        <p:nvPicPr>
          <p:cNvPr id="170" name="Image 169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91" y="5227449"/>
            <a:ext cx="395892" cy="375326"/>
          </a:xfrm>
          <a:prstGeom prst="rect">
            <a:avLst/>
          </a:prstGeom>
        </p:spPr>
      </p:pic>
      <p:grpSp>
        <p:nvGrpSpPr>
          <p:cNvPr id="171" name="Groupe 170"/>
          <p:cNvGrpSpPr/>
          <p:nvPr/>
        </p:nvGrpSpPr>
        <p:grpSpPr>
          <a:xfrm>
            <a:off x="6351378" y="5175840"/>
            <a:ext cx="431113" cy="428601"/>
            <a:chOff x="2917568" y="5277043"/>
            <a:chExt cx="431113" cy="428601"/>
          </a:xfrm>
        </p:grpSpPr>
        <p:pic>
          <p:nvPicPr>
            <p:cNvPr id="172" name="Image 171"/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8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212" y="5277043"/>
              <a:ext cx="421469" cy="421469"/>
            </a:xfrm>
            <a:prstGeom prst="rect">
              <a:avLst/>
            </a:prstGeom>
          </p:spPr>
        </p:pic>
        <p:sp>
          <p:nvSpPr>
            <p:cNvPr id="173" name="Ellipse 172"/>
            <p:cNvSpPr/>
            <p:nvPr/>
          </p:nvSpPr>
          <p:spPr>
            <a:xfrm>
              <a:off x="2917568" y="5277640"/>
              <a:ext cx="429568" cy="42800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38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46184"/>
              </p:ext>
            </p:extLst>
          </p:nvPr>
        </p:nvGraphicFramePr>
        <p:xfrm>
          <a:off x="506628" y="465913"/>
          <a:ext cx="11170506" cy="53170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3502">
                  <a:extLst>
                    <a:ext uri="{9D8B030D-6E8A-4147-A177-3AD203B41FA5}">
                      <a16:colId xmlns:a16="http://schemas.microsoft.com/office/drawing/2014/main" val="2512985229"/>
                    </a:ext>
                  </a:extLst>
                </a:gridCol>
                <a:gridCol w="3723502">
                  <a:extLst>
                    <a:ext uri="{9D8B030D-6E8A-4147-A177-3AD203B41FA5}">
                      <a16:colId xmlns:a16="http://schemas.microsoft.com/office/drawing/2014/main" val="3374033531"/>
                    </a:ext>
                  </a:extLst>
                </a:gridCol>
                <a:gridCol w="3723502">
                  <a:extLst>
                    <a:ext uri="{9D8B030D-6E8A-4147-A177-3AD203B41FA5}">
                      <a16:colId xmlns:a16="http://schemas.microsoft.com/office/drawing/2014/main" val="2002229422"/>
                    </a:ext>
                  </a:extLst>
                </a:gridCol>
              </a:tblGrid>
              <a:tr h="59585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Emission de la demande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Réception/Ventilation de la demande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Traitement de la demande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0922"/>
                  </a:ext>
                </a:extLst>
              </a:tr>
              <a:tr h="472119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96041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691978" y="1901092"/>
            <a:ext cx="1587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Usagers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98684" y="3175003"/>
            <a:ext cx="69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Elu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57650" y="4015684"/>
            <a:ext cx="1500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Agents terrain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63529" y="1478233"/>
            <a:ext cx="2656703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Accueil de l’Hotel de Ville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26692" y="3042274"/>
            <a:ext cx="321687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Accueils des services techniques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359360" y="4373606"/>
            <a:ext cx="3418702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Accueils des Mairies de Proximité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296397" y="1390257"/>
            <a:ext cx="2396182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Service Espaces verts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9304897" y="2253544"/>
            <a:ext cx="2372238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Service Propreté urbaine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296397" y="3357767"/>
            <a:ext cx="233310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Service</a:t>
            </a:r>
            <a:r>
              <a:rPr lang="fr-FR" dirty="0"/>
              <a:t> </a:t>
            </a:r>
            <a:r>
              <a:rPr lang="fr-FR" sz="1600" dirty="0"/>
              <a:t>Voirie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302573" y="4233650"/>
            <a:ext cx="2390005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Service Patrimoine arboré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296397" y="5192791"/>
            <a:ext cx="2380737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Service Espaces naturels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296397" y="2818122"/>
            <a:ext cx="2382919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Service Eclairage public</a:t>
            </a:r>
          </a:p>
        </p:txBody>
      </p:sp>
      <p:cxnSp>
        <p:nvCxnSpPr>
          <p:cNvPr id="23" name="Connecteur droit avec flèche 22"/>
          <p:cNvCxnSpPr>
            <a:cxnSpLocks/>
            <a:endCxn id="11" idx="1"/>
          </p:cNvCxnSpPr>
          <p:nvPr/>
        </p:nvCxnSpPr>
        <p:spPr>
          <a:xfrm flipV="1">
            <a:off x="1485900" y="1647510"/>
            <a:ext cx="3277629" cy="59213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  <a:stCxn id="7" idx="2"/>
            <a:endCxn id="13" idx="1"/>
          </p:cNvCxnSpPr>
          <p:nvPr/>
        </p:nvCxnSpPr>
        <p:spPr>
          <a:xfrm>
            <a:off x="1485900" y="2239646"/>
            <a:ext cx="3040792" cy="97190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cxnSpLocks/>
            <a:stCxn id="7" idx="2"/>
            <a:endCxn id="14" idx="1"/>
          </p:cNvCxnSpPr>
          <p:nvPr/>
        </p:nvCxnSpPr>
        <p:spPr>
          <a:xfrm>
            <a:off x="1485900" y="2239646"/>
            <a:ext cx="2873460" cy="230323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  <a:stCxn id="7" idx="2"/>
            <a:endCxn id="8" idx="0"/>
          </p:cNvCxnSpPr>
          <p:nvPr/>
        </p:nvCxnSpPr>
        <p:spPr>
          <a:xfrm>
            <a:off x="1485900" y="2239646"/>
            <a:ext cx="658773" cy="93535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  <a:stCxn id="7" idx="2"/>
            <a:endCxn id="9" idx="0"/>
          </p:cNvCxnSpPr>
          <p:nvPr/>
        </p:nvCxnSpPr>
        <p:spPr>
          <a:xfrm>
            <a:off x="1485900" y="2239646"/>
            <a:ext cx="222164" cy="177603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cxnSpLocks/>
            <a:stCxn id="8" idx="3"/>
            <a:endCxn id="13" idx="1"/>
          </p:cNvCxnSpPr>
          <p:nvPr/>
        </p:nvCxnSpPr>
        <p:spPr>
          <a:xfrm flipV="1">
            <a:off x="2490661" y="3211551"/>
            <a:ext cx="2036031" cy="13272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cxnSpLocks/>
            <a:stCxn id="9" idx="3"/>
            <a:endCxn id="13" idx="1"/>
          </p:cNvCxnSpPr>
          <p:nvPr/>
        </p:nvCxnSpPr>
        <p:spPr>
          <a:xfrm flipV="1">
            <a:off x="2458478" y="3211551"/>
            <a:ext cx="2068214" cy="97341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cxnSpLocks/>
            <a:stCxn id="15" idx="1"/>
          </p:cNvCxnSpPr>
          <p:nvPr/>
        </p:nvCxnSpPr>
        <p:spPr>
          <a:xfrm flipH="1">
            <a:off x="8180175" y="1559534"/>
            <a:ext cx="1116222" cy="127518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cxnSpLocks/>
            <a:stCxn id="16" idx="1"/>
          </p:cNvCxnSpPr>
          <p:nvPr/>
        </p:nvCxnSpPr>
        <p:spPr>
          <a:xfrm flipH="1">
            <a:off x="8188413" y="2422821"/>
            <a:ext cx="1116484" cy="4263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cxnSpLocks/>
            <a:stCxn id="20" idx="1"/>
          </p:cNvCxnSpPr>
          <p:nvPr/>
        </p:nvCxnSpPr>
        <p:spPr>
          <a:xfrm flipH="1" flipV="1">
            <a:off x="8203858" y="2825851"/>
            <a:ext cx="1092539" cy="1615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18" idx="1"/>
          </p:cNvCxnSpPr>
          <p:nvPr/>
        </p:nvCxnSpPr>
        <p:spPr>
          <a:xfrm flipH="1" flipV="1">
            <a:off x="8219303" y="2841773"/>
            <a:ext cx="1083270" cy="15611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Connecteur droit 124"/>
          <p:cNvCxnSpPr>
            <a:cxnSpLocks/>
            <a:stCxn id="19" idx="1"/>
          </p:cNvCxnSpPr>
          <p:nvPr/>
        </p:nvCxnSpPr>
        <p:spPr>
          <a:xfrm flipH="1" flipV="1">
            <a:off x="8180175" y="2834724"/>
            <a:ext cx="1116222" cy="25273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06628" y="5968313"/>
            <a:ext cx="345997" cy="29019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>
            <a:off x="3721444" y="5980060"/>
            <a:ext cx="306859" cy="3144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ZoneTexte 144"/>
          <p:cNvSpPr txBox="1"/>
          <p:nvPr/>
        </p:nvSpPr>
        <p:spPr>
          <a:xfrm>
            <a:off x="852626" y="5944575"/>
            <a:ext cx="286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Enregistrement de la demande</a:t>
            </a:r>
          </a:p>
        </p:txBody>
      </p:sp>
      <p:sp>
        <p:nvSpPr>
          <p:cNvPr id="146" name="ZoneTexte 145"/>
          <p:cNvSpPr txBox="1"/>
          <p:nvPr/>
        </p:nvSpPr>
        <p:spPr>
          <a:xfrm>
            <a:off x="4167951" y="5936604"/>
            <a:ext cx="266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Enregistrement du traitement de la demande (fait/pas fait)</a:t>
            </a:r>
          </a:p>
        </p:txBody>
      </p:sp>
      <p:cxnSp>
        <p:nvCxnSpPr>
          <p:cNvPr id="147" name="Connecteur droit avec flèche 146"/>
          <p:cNvCxnSpPr>
            <a:cxnSpLocks/>
          </p:cNvCxnSpPr>
          <p:nvPr/>
        </p:nvCxnSpPr>
        <p:spPr>
          <a:xfrm>
            <a:off x="9333475" y="6151932"/>
            <a:ext cx="457191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</p:cNvCxnSpPr>
          <p:nvPr/>
        </p:nvCxnSpPr>
        <p:spPr>
          <a:xfrm flipH="1">
            <a:off x="9296397" y="6427782"/>
            <a:ext cx="46955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5" name="ZoneTexte 154"/>
          <p:cNvSpPr txBox="1"/>
          <p:nvPr/>
        </p:nvSpPr>
        <p:spPr>
          <a:xfrm>
            <a:off x="9815380" y="5967254"/>
            <a:ext cx="1585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Sans traçabilité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9790666" y="6258505"/>
            <a:ext cx="1585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Avec traçabilité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3171568" y="136998"/>
            <a:ext cx="539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ETAT PROJETE</a:t>
            </a:r>
          </a:p>
        </p:txBody>
      </p:sp>
      <p:cxnSp>
        <p:nvCxnSpPr>
          <p:cNvPr id="68" name="Connecteur droit avec flèche 67"/>
          <p:cNvCxnSpPr>
            <a:cxnSpLocks/>
            <a:stCxn id="8" idx="3"/>
            <a:endCxn id="14" idx="1"/>
          </p:cNvCxnSpPr>
          <p:nvPr/>
        </p:nvCxnSpPr>
        <p:spPr>
          <a:xfrm>
            <a:off x="2490661" y="3344280"/>
            <a:ext cx="1868699" cy="119860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  <a:stCxn id="11" idx="3"/>
          </p:cNvCxnSpPr>
          <p:nvPr/>
        </p:nvCxnSpPr>
        <p:spPr>
          <a:xfrm>
            <a:off x="7420232" y="1647510"/>
            <a:ext cx="759943" cy="11683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cxnSpLocks/>
            <a:stCxn id="14" idx="3"/>
          </p:cNvCxnSpPr>
          <p:nvPr/>
        </p:nvCxnSpPr>
        <p:spPr>
          <a:xfrm flipV="1">
            <a:off x="7778062" y="2825851"/>
            <a:ext cx="432742" cy="17170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cxnSpLocks/>
            <a:stCxn id="13" idx="3"/>
          </p:cNvCxnSpPr>
          <p:nvPr/>
        </p:nvCxnSpPr>
        <p:spPr>
          <a:xfrm flipV="1">
            <a:off x="7743566" y="2812586"/>
            <a:ext cx="475737" cy="3989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cxnSpLocks/>
            <a:stCxn id="7" idx="2"/>
          </p:cNvCxnSpPr>
          <p:nvPr/>
        </p:nvCxnSpPr>
        <p:spPr>
          <a:xfrm>
            <a:off x="1485900" y="2239646"/>
            <a:ext cx="6746786" cy="6095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cxnSpLocks/>
            <a:stCxn id="17" idx="1"/>
          </p:cNvCxnSpPr>
          <p:nvPr/>
        </p:nvCxnSpPr>
        <p:spPr>
          <a:xfrm flipH="1" flipV="1">
            <a:off x="8160481" y="2841677"/>
            <a:ext cx="1135916" cy="7007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7932012" y="2594382"/>
            <a:ext cx="496324" cy="50063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</a:p>
        </p:txBody>
      </p:sp>
      <p:sp>
        <p:nvSpPr>
          <p:cNvPr id="114" name="Ellipse 113"/>
          <p:cNvSpPr/>
          <p:nvPr/>
        </p:nvSpPr>
        <p:spPr>
          <a:xfrm>
            <a:off x="6976919" y="5901615"/>
            <a:ext cx="496324" cy="50063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P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7568909" y="6058977"/>
            <a:ext cx="1585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Portail Usagers</a:t>
            </a:r>
          </a:p>
        </p:txBody>
      </p:sp>
      <p:pic>
        <p:nvPicPr>
          <p:cNvPr id="119" name="Image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67" y="5259364"/>
            <a:ext cx="317058" cy="317058"/>
          </a:xfrm>
          <a:prstGeom prst="rect">
            <a:avLst/>
          </a:prstGeom>
        </p:spPr>
      </p:pic>
      <p:pic>
        <p:nvPicPr>
          <p:cNvPr id="121" name="Image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31" y="5256548"/>
            <a:ext cx="325479" cy="325479"/>
          </a:xfrm>
          <a:prstGeom prst="rect">
            <a:avLst/>
          </a:prstGeom>
        </p:spPr>
      </p:pic>
      <p:pic>
        <p:nvPicPr>
          <p:cNvPr id="122" name="Image 121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4" y="5234325"/>
            <a:ext cx="395892" cy="375326"/>
          </a:xfrm>
          <a:prstGeom prst="rect">
            <a:avLst/>
          </a:prstGeom>
        </p:spPr>
      </p:pic>
      <p:grpSp>
        <p:nvGrpSpPr>
          <p:cNvPr id="123" name="Groupe 122"/>
          <p:cNvGrpSpPr/>
          <p:nvPr/>
        </p:nvGrpSpPr>
        <p:grpSpPr>
          <a:xfrm>
            <a:off x="2588741" y="5182716"/>
            <a:ext cx="431113" cy="428601"/>
            <a:chOff x="2917568" y="5277043"/>
            <a:chExt cx="431113" cy="428601"/>
          </a:xfrm>
        </p:grpSpPr>
        <p:pic>
          <p:nvPicPr>
            <p:cNvPr id="126" name="Image 125"/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8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212" y="5277043"/>
              <a:ext cx="421469" cy="421469"/>
            </a:xfrm>
            <a:prstGeom prst="rect">
              <a:avLst/>
            </a:prstGeom>
          </p:spPr>
        </p:pic>
        <p:sp>
          <p:nvSpPr>
            <p:cNvPr id="127" name="Ellipse 126"/>
            <p:cNvSpPr/>
            <p:nvPr/>
          </p:nvSpPr>
          <p:spPr>
            <a:xfrm>
              <a:off x="2917568" y="5277640"/>
              <a:ext cx="429568" cy="42800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0" name="Image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227" y="5256548"/>
            <a:ext cx="369858" cy="369858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38" y="5208521"/>
            <a:ext cx="369858" cy="3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886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147</Words>
  <Application>Microsoft Office PowerPoint</Application>
  <PresentationFormat>Grand écran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MOUTON Nathalie</dc:creator>
  <cp:lastModifiedBy>MOUTON Nathalie</cp:lastModifiedBy>
  <cp:revision>11</cp:revision>
  <dcterms:created xsi:type="dcterms:W3CDTF">2017-05-16T12:47:18Z</dcterms:created>
  <dcterms:modified xsi:type="dcterms:W3CDTF">2017-05-16T14:40:28Z</dcterms:modified>
</cp:coreProperties>
</file>