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266" r:id="rId3"/>
    <p:sldId id="283" r:id="rId4"/>
    <p:sldId id="281" r:id="rId5"/>
    <p:sldId id="289" r:id="rId6"/>
    <p:sldId id="264" r:id="rId7"/>
    <p:sldId id="273" r:id="rId8"/>
    <p:sldId id="290" r:id="rId9"/>
    <p:sldId id="291" r:id="rId10"/>
    <p:sldId id="292" r:id="rId11"/>
    <p:sldId id="293" r:id="rId12"/>
  </p:sldIdLst>
  <p:sldSz cx="9144000" cy="6858000" type="screen4x3"/>
  <p:notesSz cx="7099300" cy="10234613"/>
  <p:custDataLst>
    <p:tags r:id="rId15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89865" autoAdjust="0"/>
  </p:normalViewPr>
  <p:slideViewPr>
    <p:cSldViewPr showGuides="1">
      <p:cViewPr>
        <p:scale>
          <a:sx n="126" d="100"/>
          <a:sy n="126" d="100"/>
        </p:scale>
        <p:origin x="840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14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Exceptions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   </a:t>
            </a:r>
            <a:r>
              <a:rPr lang="en-US" dirty="0" err="1" smtClean="0"/>
              <a:t>Raggruppare</a:t>
            </a:r>
            <a:r>
              <a:rPr lang="en-US" dirty="0" smtClean="0"/>
              <a:t> e </a:t>
            </a:r>
            <a:r>
              <a:rPr lang="en-US" dirty="0" err="1" smtClean="0"/>
              <a:t>differenziare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59632" y="2119981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ExceptionType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ExceptixonType</a:t>
            </a:r>
            <a:r>
              <a:rPr lang="en-US" sz="1100" b="1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0880" y="237389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catch (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IOException|SQLException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logger.log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(ex);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throw ex;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0" y="510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096930"/>
            <a:ext cx="809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Exception </a:t>
            </a:r>
            <a:r>
              <a:rPr lang="en-US" dirty="0" err="1" smtClean="0"/>
              <a:t>è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avviene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l’esecuzione</a:t>
            </a:r>
            <a:r>
              <a:rPr lang="en-US" dirty="0" smtClean="0"/>
              <a:t> di un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rompe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normale</a:t>
            </a:r>
            <a:r>
              <a:rPr lang="en-US" dirty="0" smtClean="0"/>
              <a:t> flow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istruzioni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1" y="2852936"/>
            <a:ext cx="5219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Catch or Specify </a:t>
            </a:r>
            <a:r>
              <a:rPr lang="en-US" i="1" dirty="0" smtClean="0"/>
              <a:t>Requirement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389" y="939701"/>
            <a:ext cx="8357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Eccezioni</a:t>
            </a:r>
            <a:r>
              <a:rPr lang="en-US" dirty="0" smtClean="0"/>
              <a:t> in java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gestite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Catch o Specify Requirement: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i="1" dirty="0" smtClean="0"/>
              <a:t>Try-catch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ingloba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generate </a:t>
            </a:r>
            <a:r>
              <a:rPr lang="en-US" dirty="0" err="1" smtClean="0"/>
              <a:t>l’eccezione</a:t>
            </a:r>
            <a:r>
              <a:rPr lang="en-US" dirty="0" smtClean="0"/>
              <a:t> e di </a:t>
            </a:r>
            <a:r>
              <a:rPr lang="en-US" dirty="0" err="1" smtClean="0"/>
              <a:t>conseguenza</a:t>
            </a:r>
            <a:r>
              <a:rPr lang="en-US" dirty="0" smtClean="0"/>
              <a:t> un HANDLER per </a:t>
            </a:r>
            <a:r>
              <a:rPr lang="en-US" dirty="0" err="1" smtClean="0"/>
              <a:t>gestirla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Specificando</a:t>
            </a:r>
            <a:r>
              <a:rPr lang="en-US" dirty="0" smtClean="0"/>
              <a:t> 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. Si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b="1" i="1" dirty="0" smtClean="0"/>
              <a:t>throw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5376" y="2810390"/>
            <a:ext cx="57768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writeList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out = null;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("Entered try statement");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out = new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(new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FileWriter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OutFile.txt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"));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for 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SIZE;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++)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out.println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("Value at: " +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" = " +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catch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and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finally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blocks</a:t>
            </a:r>
            <a:r>
              <a:rPr lang="de-DE" sz="11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. . .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784" y="5263541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try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ExceptionType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 catch (</a:t>
            </a:r>
            <a:r>
              <a:rPr lang="en-US" sz="1100" b="1" i="1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ExceptixonType</a:t>
            </a:r>
            <a:r>
              <a:rPr lang="en-US" sz="1100" b="1" i="1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endParaRPr lang="en-US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5517456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catch (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IOException|SQLException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ex)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logger.log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(ex);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throw ex;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9912" y="4437112"/>
            <a:ext cx="4392488" cy="648072"/>
          </a:xfrm>
          <a:prstGeom prst="rect">
            <a:avLst/>
          </a:prstGeom>
          <a:solidFill>
            <a:srgbClr val="FF0000">
              <a:alpha val="3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Finally block </a:t>
            </a:r>
            <a:r>
              <a:rPr lang="en-US" sz="1200" dirty="0" err="1" smtClean="0"/>
              <a:t>viene</a:t>
            </a:r>
            <a:r>
              <a:rPr lang="en-US" sz="1200" dirty="0" smtClean="0"/>
              <a:t> </a:t>
            </a:r>
            <a:r>
              <a:rPr lang="en-US" sz="1200" dirty="0" err="1" smtClean="0"/>
              <a:t>sempre</a:t>
            </a:r>
            <a:r>
              <a:rPr lang="en-US" sz="1200" dirty="0" smtClean="0"/>
              <a:t> </a:t>
            </a:r>
            <a:r>
              <a:rPr lang="en-US" sz="1200" dirty="0" err="1" smtClean="0"/>
              <a:t>eseguito</a:t>
            </a:r>
            <a:endParaRPr lang="en-US" sz="1200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353806" y="4437112"/>
            <a:ext cx="426107" cy="324036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Catch or Specify </a:t>
            </a:r>
            <a:r>
              <a:rPr lang="en-US" i="1" dirty="0" smtClean="0"/>
              <a:t>Requirement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576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389" y="939701"/>
            <a:ext cx="8357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Eccezioni</a:t>
            </a:r>
            <a:r>
              <a:rPr lang="en-US" dirty="0" smtClean="0"/>
              <a:t> in java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gestite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Catch o Specify Requirement: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i="1" dirty="0" smtClean="0"/>
              <a:t>Try-catch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ingloba</a:t>
            </a:r>
            <a:r>
              <a:rPr lang="en-US" dirty="0" smtClean="0"/>
              <a:t> le </a:t>
            </a:r>
            <a:r>
              <a:rPr lang="en-US" dirty="0" err="1" smtClean="0"/>
              <a:t>righe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generate </a:t>
            </a:r>
            <a:r>
              <a:rPr lang="en-US" dirty="0" err="1" smtClean="0"/>
              <a:t>l’eccezione</a:t>
            </a:r>
            <a:r>
              <a:rPr lang="en-US" dirty="0" smtClean="0"/>
              <a:t> e di </a:t>
            </a:r>
            <a:r>
              <a:rPr lang="en-US" dirty="0" err="1" smtClean="0"/>
              <a:t>conseguenza</a:t>
            </a:r>
            <a:r>
              <a:rPr lang="en-US" dirty="0" smtClean="0"/>
              <a:t> un HANDLER per </a:t>
            </a:r>
            <a:r>
              <a:rPr lang="en-US" dirty="0" err="1" smtClean="0"/>
              <a:t>gestirla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Specificando</a:t>
            </a:r>
            <a:r>
              <a:rPr lang="en-US" dirty="0" smtClean="0"/>
              <a:t> 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. Si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b="1" i="1" dirty="0" smtClean="0"/>
              <a:t>throw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dichiarazione</a:t>
            </a:r>
            <a:r>
              <a:rPr lang="en-US" dirty="0" smtClean="0"/>
              <a:t> del </a:t>
            </a:r>
            <a:r>
              <a:rPr lang="en-US" dirty="0" err="1" smtClean="0"/>
              <a:t>metodo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000" y="407707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writeList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IndexOutOfBoundsException</a:t>
            </a:r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.. ..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Throw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Exception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115452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Le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lanciate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volontariamente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4088" y="1763623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Object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(size == 0)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 new </a:t>
            </a:r>
            <a:r>
              <a:rPr lang="en-US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EmptyStackException</a:t>
            </a:r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objectAt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(size - 1);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setObjectAt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(size - 1, null);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size--;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tr-TR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830492"/>
            <a:ext cx="43942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> Personalizzate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30309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personalizzate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> Personalizzate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personalizzate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is-I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</a:t>
            </a:r>
            <a:r>
              <a:rPr lang="is-IS" dirty="0" smtClean="0"/>
              <a:t>ono oggetti instanziati a partire da una classe.</a:t>
            </a:r>
          </a:p>
          <a:p>
            <a:endParaRPr lang="is-IS" dirty="0"/>
          </a:p>
          <a:p>
            <a:endParaRPr lang="is-IS" dirty="0" smtClean="0"/>
          </a:p>
          <a:p>
            <a:r>
              <a:rPr lang="is-IS" dirty="0" smtClean="0"/>
              <a:t>E’ necessario come prima cosa scegliere la classe da cui ereditare, in caso si può sempre ereditare da Exception.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Separazione</a:t>
            </a:r>
            <a:r>
              <a:rPr lang="en-US" dirty="0" smtClean="0"/>
              <a:t> del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dell’errore</a:t>
            </a:r>
            <a:r>
              <a:rPr lang="en-US" dirty="0" smtClean="0"/>
              <a:t> dal </a:t>
            </a:r>
            <a:r>
              <a:rPr lang="en-US" dirty="0" err="1" smtClean="0"/>
              <a:t>codice</a:t>
            </a:r>
            <a:r>
              <a:rPr lang="en-US" dirty="0" smtClean="0"/>
              <a:t> “</a:t>
            </a:r>
            <a:r>
              <a:rPr lang="en-US" dirty="0" err="1" smtClean="0"/>
              <a:t>normale</a:t>
            </a:r>
            <a:r>
              <a:rPr lang="en-US" dirty="0" smtClean="0"/>
              <a:t>”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824" y="1556953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urier" charset="0"/>
              </a:rPr>
              <a:t>errorCodeType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-Bold" charset="0"/>
              </a:rPr>
              <a:t>readFile</a:t>
            </a:r>
            <a:r>
              <a:rPr lang="en-US" sz="1100" b="1" dirty="0">
                <a:solidFill>
                  <a:srgbClr val="000000"/>
                </a:solidFill>
                <a:latin typeface="Courier-Bold" charset="0"/>
              </a:rPr>
              <a:t> {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initialize </a:t>
            </a:r>
            <a:r>
              <a:rPr lang="en-US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= 0;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open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file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if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(</a:t>
            </a:r>
            <a:r>
              <a:rPr lang="de-DE" sz="1100" i="1" dirty="0" err="1">
                <a:solidFill>
                  <a:srgbClr val="000000"/>
                </a:solidFill>
                <a:latin typeface="Courier-Oblique" charset="0"/>
              </a:rPr>
              <a:t>theFileIsOpen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determine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length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of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file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if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(</a:t>
            </a:r>
            <a:r>
              <a:rPr lang="de-DE" sz="1100" i="1" dirty="0" err="1">
                <a:solidFill>
                  <a:srgbClr val="000000"/>
                </a:solidFill>
                <a:latin typeface="Courier-Oblique" charset="0"/>
              </a:rPr>
              <a:t>gotTheFileLength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allocate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that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much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urier-BoldOblique" charset="0"/>
              </a:rPr>
              <a:t>memory</a:t>
            </a:r>
            <a:r>
              <a:rPr lang="de-DE" sz="1100" b="1" i="1" dirty="0">
                <a:solidFill>
                  <a:srgbClr val="000000"/>
                </a:solidFill>
                <a:latin typeface="Courier-BoldOblique" charset="0"/>
              </a:rPr>
              <a:t>;</a:t>
            </a:r>
            <a:endParaRPr lang="de-DE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gotEnoughMemory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en-US" sz="1100" b="1" i="1" dirty="0">
                <a:solidFill>
                  <a:srgbClr val="000000"/>
                </a:solidFill>
                <a:latin typeface="Courier-BoldOblique" charset="0"/>
              </a:rPr>
              <a:t>read the file into memory;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readFailed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-1;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-2;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-3;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urier-BoldOblique" charset="0"/>
              </a:rPr>
              <a:t>close the file;</a:t>
            </a:r>
            <a:endParaRPr lang="en-US" sz="1100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if (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theFileDidntClose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&amp;&amp; </a:t>
            </a:r>
            <a:r>
              <a:rPr lang="en-US" sz="1100" i="1" dirty="0" err="1">
                <a:solidFill>
                  <a:srgbClr val="000000"/>
                </a:solidFill>
                <a:latin typeface="Courier-Oblique" charset="0"/>
              </a:rPr>
              <a:t>errorCode</a:t>
            </a:r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== 0)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-4;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and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-4;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" charset="0"/>
              </a:rPr>
              <a:t>    } else {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= -5;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  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return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urier" charset="0"/>
              </a:rPr>
              <a:t>errorCode</a:t>
            </a:r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r>
              <a:rPr lang="de-DE" sz="11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8104" y="1556792"/>
            <a:ext cx="338507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open the file;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determine its size;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allocate that much memory;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read the file into memory;</a:t>
            </a:r>
          </a:p>
          <a:p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close the file;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fileOpenFailed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sizeDeterminationFailed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memoryAllocationFailed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fileCloseFailed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doSomething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57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Vantaggi</a:t>
            </a: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7" y="1030309"/>
            <a:ext cx="8209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   </a:t>
            </a:r>
            <a:r>
              <a:rPr lang="en-US" dirty="0" err="1" smtClean="0"/>
              <a:t>Propagazione</a:t>
            </a:r>
            <a:r>
              <a:rPr lang="en-US" dirty="0" smtClean="0"/>
              <a:t> </a:t>
            </a:r>
            <a:r>
              <a:rPr lang="en-US" dirty="0" err="1" smtClean="0"/>
              <a:t>dell’errore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stack del </a:t>
            </a:r>
            <a:r>
              <a:rPr lang="en-US" dirty="0" err="1" smtClean="0"/>
              <a:t>codice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187" y="1916832"/>
            <a:ext cx="19485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method3;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</a:t>
            </a:r>
            <a:r>
              <a:rPr lang="en-US" sz="12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en-US" sz="12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4" y="1916832"/>
            <a:ext cx="22548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error;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error =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doErrorProcessing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 {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return error;</a:t>
            </a: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 {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errorCodeType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ro-RO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1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if (error)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return error;</a:t>
            </a:r>
          </a:p>
          <a:p>
            <a:r>
              <a:rPr lang="hu-HU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hu-HU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endParaRPr lang="hu-HU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proceed</a:t>
            </a:r>
            <a:r>
              <a:rPr lang="ro-RO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ro-RO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0192" y="1916832"/>
            <a:ext cx="4572000" cy="2631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method1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 method2;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 catch (</a:t>
            </a:r>
            <a:r>
              <a:rPr lang="en-US" sz="1100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e)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doErrorProcessing</a:t>
            </a:r>
            <a:r>
              <a:rPr lang="en-US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method2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method3;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method3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throws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exception</a:t>
            </a:r>
            <a:r>
              <a:rPr lang="de-DE" sz="11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100" b="1" i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readFile</a:t>
            </a:r>
            <a:r>
              <a:rPr lang="de-DE" sz="1100" b="1" i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de-DE" sz="1100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1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8646</TotalTime>
  <Words>822</Words>
  <Application>Microsoft Macintosh PowerPoint</Application>
  <PresentationFormat>On-screen Show (4:3)</PresentationFormat>
  <Paragraphs>194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Consolas</vt:lpstr>
      <vt:lpstr>Courier</vt:lpstr>
      <vt:lpstr>Courier-Bold</vt:lpstr>
      <vt:lpstr>Courier-BoldOblique</vt:lpstr>
      <vt:lpstr>Courier-Oblique</vt:lpstr>
      <vt:lpstr>Verdana</vt:lpstr>
      <vt:lpstr>Wingdings</vt:lpstr>
      <vt:lpstr>Arial</vt:lpstr>
      <vt:lpstr>modello_slide_III_anno</vt:lpstr>
      <vt:lpstr>1_TettaSSRI</vt:lpstr>
      <vt:lpstr>Lezione 14</vt:lpstr>
      <vt:lpstr>Exception </vt:lpstr>
      <vt:lpstr>Catch or Specify Requirement</vt:lpstr>
      <vt:lpstr>Catch or Specify Requirement</vt:lpstr>
      <vt:lpstr>Throw Exception</vt:lpstr>
      <vt:lpstr>Exception Personalizzate</vt:lpstr>
      <vt:lpstr>Exception Personalizzate</vt:lpstr>
      <vt:lpstr>Vantaggi</vt:lpstr>
      <vt:lpstr>Vantaggi</vt:lpstr>
      <vt:lpstr>Vantaggi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75</cp:revision>
  <cp:lastPrinted>2015-11-18T22:20:49Z</cp:lastPrinted>
  <dcterms:created xsi:type="dcterms:W3CDTF">2014-12-23T15:14:34Z</dcterms:created>
  <dcterms:modified xsi:type="dcterms:W3CDTF">2016-01-11T09:51:58Z</dcterms:modified>
</cp:coreProperties>
</file>