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</p:sldMasterIdLst>
  <p:notesMasterIdLst>
    <p:notesMasterId r:id="rId10"/>
  </p:notesMasterIdLst>
  <p:handoutMasterIdLst>
    <p:handoutMasterId r:id="rId11"/>
  </p:handoutMasterIdLst>
  <p:sldIdLst>
    <p:sldId id="266" r:id="rId3"/>
    <p:sldId id="283" r:id="rId4"/>
    <p:sldId id="284" r:id="rId5"/>
    <p:sldId id="285" r:id="rId6"/>
    <p:sldId id="288" r:id="rId7"/>
    <p:sldId id="286" r:id="rId8"/>
    <p:sldId id="287" r:id="rId9"/>
  </p:sldIdLst>
  <p:sldSz cx="9144000" cy="6858000" type="screen4x3"/>
  <p:notesSz cx="7099300" cy="10234613"/>
  <p:custDataLst>
    <p:tags r:id="rId12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9CC00"/>
    <a:srgbClr val="339933"/>
    <a:srgbClr val="990000"/>
    <a:srgbClr val="660033"/>
    <a:srgbClr val="003300"/>
    <a:srgbClr val="006699"/>
    <a:srgbClr val="CC0066"/>
    <a:srgbClr val="FF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1" autoAdjust="0"/>
    <p:restoredTop sz="89969" autoAdjust="0"/>
  </p:normalViewPr>
  <p:slideViewPr>
    <p:cSldViewPr showGuides="1">
      <p:cViewPr>
        <p:scale>
          <a:sx n="126" d="100"/>
          <a:sy n="126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69925" y="779463"/>
            <a:ext cx="58737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69925" y="9077325"/>
            <a:ext cx="51117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1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291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0238" y="9077325"/>
            <a:ext cx="8461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/>
            </a:lvl1pPr>
          </a:lstStyle>
          <a:p>
            <a:fld id="{8571CAC3-406E-4FC8-B040-640648AEBF2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1720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Modulo n - U.D. n - Lez. 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endParaRPr lang="it-IT" altLang="it-IT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defTabSz="9636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29" tIns="48215" rIns="96429" bIns="48215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/>
            </a:lvl1pPr>
          </a:lstStyle>
          <a:p>
            <a:fld id="{E011B15E-5A40-4FE6-AD9B-CDBDA3C4F2C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20959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Modulo n - U.D. n - Lez. n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Chiara Braghin – Sicurezza nei sistemi Web e Mobile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B15E-5A40-4FE6-AD9B-CDBDA3C4F2C5}" type="slidenum">
              <a:rPr lang="it-IT" altLang="it-IT" smtClean="0"/>
              <a:pPr/>
              <a:t>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481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18970-7EDF-49C5-AB93-97827AD3ED1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03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4975" y="274638"/>
            <a:ext cx="2108200" cy="58912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5375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87D2D-CB84-4BBD-8D7A-A6CEDD810F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1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38E39-1AF2-4599-B0A4-DE67DA741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386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AE7C2-50C7-4899-BF2B-A8A06FFB3BD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78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EB7C9-3F81-4E4F-900E-ACB6D6DAB93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248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45805-7F80-4A11-9E63-43696B15C19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563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C989AE-0158-4900-97DC-CC77DAF86F26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1386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64D22-7EDA-49F3-A524-F94E887BFFD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688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F2ACB-1C5E-4EBF-AB74-5E0B83F0E570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290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53C724-29D5-421F-A13C-E82E5FECAF3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419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4A9C1-6686-43E2-86A8-DA65B4AC9DD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7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A8B865-2853-4171-AE5A-C0718A1E339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665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A66-E6C7-4FD3-B2D4-325D6F37FC4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21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38938" y="274638"/>
            <a:ext cx="2092325" cy="5891212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29338" cy="58912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F6817-C346-4152-8F38-224283DFDB5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45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25988" y="1050925"/>
            <a:ext cx="4105275" cy="5114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BB26E-F02C-416B-B5A3-10047F08CB8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49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8C9EC-AA9D-4516-9EF4-955F9FEED6A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8424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60076-76ED-4FCA-B387-B8BBCE7523F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182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60E00-250B-4E07-86D9-5DB1AFCC7C39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578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AE877-A753-46A9-895E-FAF3492D127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500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49A7-004F-4649-B32A-A53EA1FA9E4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239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7826F-A6C6-42AA-92E3-5165256DD9F4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43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Titolo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 ghfjt kthj5toeujyirej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  <p:sp>
        <p:nvSpPr>
          <p:cNvPr id="3789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789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B0EFDD-DAA0-46A1-A4CE-53F2CECF4326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ts val="200"/>
        </a:spcBef>
        <a:spcAft>
          <a:spcPts val="60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69875" algn="l" rtl="0" eaLnBrk="1" fontAlgn="base" hangingPunct="1">
        <a:spcBef>
          <a:spcPts val="200"/>
        </a:spcBef>
        <a:spcAft>
          <a:spcPts val="600"/>
        </a:spcAft>
        <a:buChar char="•"/>
        <a:defRPr sz="2400">
          <a:solidFill>
            <a:schemeClr val="tx1"/>
          </a:solidFill>
          <a:latin typeface="+mn-lt"/>
        </a:defRPr>
      </a:lvl2pPr>
      <a:lvl3pPr marL="990600" indent="-271463" algn="l" rtl="0" eaLnBrk="1" fontAlgn="base" hangingPunct="1">
        <a:spcBef>
          <a:spcPts val="200"/>
        </a:spcBef>
        <a:spcAft>
          <a:spcPts val="60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1660525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685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257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829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401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97313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704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it-IT" altLang="it-IT"/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37288"/>
            <a:ext cx="6842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3A77626-9F53-4809-8845-438A6A363199}" type="slidenum">
              <a:rPr lang="it-IT" altLang="it-IT"/>
              <a:pPr/>
              <a:t>‹#›</a:t>
            </a:fld>
            <a:endParaRPr lang="it-IT" altLang="it-IT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457200" y="274638"/>
            <a:ext cx="843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it-IT" altLang="it-IT" sz="2800" b="1">
                <a:solidFill>
                  <a:schemeClr val="tx2"/>
                </a:solidFill>
                <a:latin typeface="Verdana" pitchFamily="34" charset="0"/>
              </a:rPr>
              <a:t>In sintesi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7502525" y="5661025"/>
            <a:ext cx="1317625" cy="566738"/>
            <a:chOff x="4694" y="3815"/>
            <a:chExt cx="830" cy="357"/>
          </a:xfrm>
        </p:grpSpPr>
        <p:pic>
          <p:nvPicPr>
            <p:cNvPr id="2055" name="Picture 9" descr="bandier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35"/>
            <a:stretch>
              <a:fillRect/>
            </a:stretch>
          </p:blipFill>
          <p:spPr bwMode="auto">
            <a:xfrm>
              <a:off x="4694" y="3884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6" name="Text Box 10"/>
            <p:cNvSpPr txBox="1">
              <a:spLocks noChangeArrowheads="1"/>
            </p:cNvSpPr>
            <p:nvPr/>
          </p:nvSpPr>
          <p:spPr bwMode="auto">
            <a:xfrm>
              <a:off x="4897" y="3815"/>
              <a:ext cx="4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it-IT" altLang="it-IT" sz="1200" b="1">
                  <a:solidFill>
                    <a:srgbClr val="0099CC"/>
                  </a:solidFill>
                  <a:latin typeface="Verdana" pitchFamily="34" charset="0"/>
                </a:rPr>
                <a:t>FINE</a:t>
              </a:r>
            </a:p>
          </p:txBody>
        </p:sp>
      </p:grpSp>
      <p:sp>
        <p:nvSpPr>
          <p:cNvPr id="205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0925"/>
            <a:ext cx="836295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Testo livello 1</a:t>
            </a:r>
          </a:p>
          <a:p>
            <a:pPr lvl="1"/>
            <a:r>
              <a:rPr lang="it-IT" altLang="it-IT" smtClean="0"/>
              <a:t>Testo livello 2</a:t>
            </a:r>
          </a:p>
          <a:p>
            <a:pPr lvl="2"/>
            <a:r>
              <a:rPr lang="it-IT" altLang="it-IT" smtClean="0"/>
              <a:t> Testo livello 3</a:t>
            </a:r>
          </a:p>
          <a:p>
            <a:pPr lvl="3"/>
            <a:r>
              <a:rPr lang="it-IT" altLang="it-IT" smtClean="0"/>
              <a:t>Testo livello 4</a:t>
            </a:r>
          </a:p>
          <a:p>
            <a:pPr lvl="3"/>
            <a:endParaRPr lang="it-IT" altLang="it-I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200"/>
        </a:spcBef>
        <a:spcAft>
          <a:spcPts val="600"/>
        </a:spcAft>
        <a:tabLst>
          <a:tab pos="0" algn="l"/>
        </a:tabLst>
        <a:defRPr sz="2400" b="1">
          <a:solidFill>
            <a:srgbClr val="003300"/>
          </a:solidFill>
          <a:latin typeface="+mn-lt"/>
          <a:ea typeface="+mn-ea"/>
          <a:cs typeface="+mn-cs"/>
        </a:defRPr>
      </a:lvl1pPr>
      <a:lvl2pPr marL="539750" indent="-269875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Char char="•"/>
        <a:tabLst>
          <a:tab pos="0" algn="l"/>
        </a:tabLst>
        <a:defRPr sz="2400">
          <a:solidFill>
            <a:schemeClr val="tx1"/>
          </a:solidFill>
          <a:latin typeface="+mn-lt"/>
        </a:defRPr>
      </a:lvl2pPr>
      <a:lvl3pPr marL="809625" indent="-90488" algn="l" rtl="0" eaLnBrk="0" fontAlgn="base" hangingPunct="0">
        <a:lnSpc>
          <a:spcPts val="2800"/>
        </a:lnSpc>
        <a:spcBef>
          <a:spcPts val="200"/>
        </a:spcBef>
        <a:spcAft>
          <a:spcPts val="600"/>
        </a:spcAft>
        <a:buFont typeface="Verdana" pitchFamily="34" charset="0"/>
        <a:buChar char="–"/>
        <a:tabLst>
          <a:tab pos="0" algn="l"/>
        </a:tabLst>
        <a:defRPr sz="2000">
          <a:solidFill>
            <a:schemeClr val="tx1"/>
          </a:solidFill>
          <a:latin typeface="+mn-lt"/>
        </a:defRPr>
      </a:lvl3pPr>
      <a:lvl4pPr marL="1660525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0" algn="l"/>
        </a:tabLst>
        <a:defRPr>
          <a:solidFill>
            <a:schemeClr val="tx1"/>
          </a:solidFill>
          <a:latin typeface="+mn-lt"/>
        </a:defRPr>
      </a:lvl4pPr>
      <a:lvl5pPr marL="2068513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5pPr>
      <a:lvl6pPr marL="25257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6pPr>
      <a:lvl7pPr marL="29829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7pPr>
      <a:lvl8pPr marL="34401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8pPr>
      <a:lvl9pPr marL="3897313" indent="-228600" algn="l" rtl="0" fontAlgn="base">
        <a:spcBef>
          <a:spcPct val="20000"/>
        </a:spcBef>
        <a:spcAft>
          <a:spcPct val="0"/>
        </a:spcAft>
        <a:buChar char="»"/>
        <a:tabLst>
          <a:tab pos="0" algn="l"/>
        </a:tabLst>
        <a:defRPr sz="2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>
          <a:xfrm>
            <a:off x="357188" y="706438"/>
            <a:ext cx="8435975" cy="561975"/>
          </a:xfrm>
        </p:spPr>
        <p:txBody>
          <a:bodyPr/>
          <a:lstStyle/>
          <a:p>
            <a:pPr algn="ctr"/>
            <a:r>
              <a:rPr lang="it-IT" altLang="it-IT" sz="3200" dirty="0" smtClean="0"/>
              <a:t>Lezione </a:t>
            </a:r>
            <a:r>
              <a:rPr lang="it-IT" altLang="it-IT" sz="3200" dirty="0" smtClean="0"/>
              <a:t>14</a:t>
            </a:r>
            <a:endParaRPr lang="it-IT" altLang="it-IT" sz="3200" dirty="0" smtClean="0"/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95288" y="2060575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Programmazione</a:t>
            </a:r>
            <a:endParaRPr lang="it-IT" altLang="it-IT" sz="240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395288" y="3141663"/>
            <a:ext cx="8424862" cy="90486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2288" indent="-1792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smtClean="0">
                <a:latin typeface="Verdana" pitchFamily="34" charset="0"/>
              </a:rPr>
              <a:t>Lab di Programmazione</a:t>
            </a:r>
          </a:p>
          <a:p>
            <a:pPr eaLnBrk="1" hangingPunct="1">
              <a:spcBef>
                <a:spcPct val="20000"/>
              </a:spcBef>
            </a:pPr>
            <a:endParaRPr lang="it-IT" altLang="it-IT" sz="2400" dirty="0">
              <a:latin typeface="Verdana" pitchFamily="34" charset="0"/>
            </a:endParaRP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424862" cy="46166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59100" indent="-29591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400" dirty="0" err="1" smtClean="0">
                <a:latin typeface="Verdana" pitchFamily="34" charset="0"/>
              </a:rPr>
              <a:t>Exceptions</a:t>
            </a:r>
            <a:endParaRPr lang="it-IT" altLang="it-IT" sz="2400" dirty="0" smtClean="0">
              <a:latin typeface="Verdana" pitchFamily="34" charset="0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395288" y="5516563"/>
            <a:ext cx="842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altLang="it-IT" sz="2000" b="1" dirty="0" smtClean="0">
                <a:latin typeface="Verdana" pitchFamily="34" charset="0"/>
              </a:rPr>
              <a:t>Filippo Gaudenzi</a:t>
            </a:r>
            <a:endParaRPr lang="it-IT" altLang="it-IT" sz="2000" b="1" dirty="0">
              <a:latin typeface="Verdana" pitchFamily="34" charset="0"/>
            </a:endParaRPr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2668482" y="6135688"/>
            <a:ext cx="37784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altLang="it-IT" dirty="0">
                <a:latin typeface="Verdana" pitchFamily="34" charset="0"/>
              </a:rPr>
              <a:t>Università degli Studi di </a:t>
            </a:r>
            <a:r>
              <a:rPr lang="it-IT" altLang="it-IT" dirty="0" smtClean="0">
                <a:latin typeface="Verdana" pitchFamily="34" charset="0"/>
              </a:rPr>
              <a:t>Milano</a:t>
            </a:r>
            <a:endParaRPr lang="it-IT" altLang="it-IT" dirty="0">
              <a:latin typeface="Verdana" pitchFamily="34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395288" y="5949950"/>
            <a:ext cx="8424862" cy="71438"/>
          </a:xfrm>
          <a:prstGeom prst="rect">
            <a:avLst/>
          </a:prstGeom>
          <a:solidFill>
            <a:srgbClr val="99CC00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try {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} </a:t>
            </a:r>
            <a:r>
              <a:rPr lang="de-DE" dirty="0" err="1">
                <a:solidFill>
                  <a:srgbClr val="000000"/>
                </a:solidFill>
                <a:latin typeface="Courier" charset="0"/>
              </a:rPr>
              <a:t>finally</a:t>
            </a:r>
            <a:r>
              <a:rPr lang="de-DE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urier" charset="0"/>
              </a:rPr>
              <a:t>    </a:t>
            </a:r>
          </a:p>
          <a:p>
            <a:r>
              <a:rPr lang="de-DE" dirty="0" smtClean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239" y="239692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È</a:t>
            </a:r>
            <a:r>
              <a:rPr lang="en-US" dirty="0" smtClean="0"/>
              <a:t> giusto?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catch (Exception e) {</a:t>
            </a:r>
          </a:p>
          <a:p>
            <a:r>
              <a:rPr lang="de-DE" dirty="0"/>
              <a:t>     </a:t>
            </a:r>
          </a:p>
          <a:p>
            <a:r>
              <a:rPr lang="de-DE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239" y="239692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Quali</a:t>
            </a:r>
            <a:r>
              <a:rPr lang="en-US" dirty="0" smtClean="0"/>
              <a:t> tipi di </a:t>
            </a:r>
            <a:r>
              <a:rPr lang="en-US" dirty="0" err="1" smtClean="0"/>
              <a:t>eccezioni</a:t>
            </a:r>
            <a:r>
              <a:rPr lang="en-US" dirty="0" smtClean="0"/>
              <a:t> </a:t>
            </a:r>
            <a:r>
              <a:rPr lang="en-US" dirty="0" err="1" smtClean="0"/>
              <a:t>posso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con Exception?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5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try {</a:t>
            </a:r>
          </a:p>
          <a:p>
            <a:endParaRPr lang="en-US" dirty="0"/>
          </a:p>
          <a:p>
            <a:r>
              <a:rPr lang="en-US" dirty="0"/>
              <a:t>} catch (Exception e) {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} catch (</a:t>
            </a:r>
            <a:r>
              <a:rPr lang="de-DE" dirty="0" err="1"/>
              <a:t>ArithmeticException</a:t>
            </a:r>
            <a:r>
              <a:rPr lang="de-DE" dirty="0"/>
              <a:t> a) {</a:t>
            </a:r>
          </a:p>
          <a:p>
            <a:r>
              <a:rPr lang="de-DE" dirty="0"/>
              <a:t>    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0239" y="3933056"/>
            <a:ext cx="29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E’ </a:t>
            </a:r>
            <a:r>
              <a:rPr lang="en-US" dirty="0" err="1" smtClean="0"/>
              <a:t>corretta</a:t>
            </a:r>
            <a:r>
              <a:rPr lang="en-US" dirty="0" smtClean="0"/>
              <a:t>? Se no, </a:t>
            </a:r>
            <a:r>
              <a:rPr lang="en-US" dirty="0" err="1" smtClean="0"/>
              <a:t>perchè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7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692696"/>
            <a:ext cx="7174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Match each situation in the first list with an item in the second </a:t>
            </a:r>
            <a:r>
              <a:rPr lang="en-US" dirty="0" smtClean="0"/>
              <a:t>list.</a:t>
            </a:r>
          </a:p>
          <a:p>
            <a:r>
              <a:rPr lang="en-US" dirty="0"/>
              <a:t>	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int</a:t>
            </a:r>
            <a:r>
              <a:rPr lang="pt-BR" dirty="0"/>
              <a:t>[] A; A[0] = 0;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The JVM starts </a:t>
            </a:r>
            <a:r>
              <a:rPr lang="pt-BR" dirty="0" err="1"/>
              <a:t>running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, </a:t>
            </a:r>
            <a:r>
              <a:rPr lang="pt-BR" dirty="0" err="1"/>
              <a:t>but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JVM </a:t>
            </a:r>
            <a:r>
              <a:rPr lang="pt-BR" dirty="0" err="1"/>
              <a:t>can't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Java </a:t>
            </a:r>
            <a:r>
              <a:rPr lang="pt-BR" dirty="0" err="1"/>
              <a:t>platform</a:t>
            </a:r>
            <a:r>
              <a:rPr lang="pt-BR" dirty="0"/>
              <a:t> classes. (The Java </a:t>
            </a:r>
            <a:r>
              <a:rPr lang="pt-BR" dirty="0" err="1"/>
              <a:t>platform</a:t>
            </a:r>
            <a:r>
              <a:rPr lang="pt-BR" dirty="0"/>
              <a:t> classes reside in </a:t>
            </a:r>
            <a:r>
              <a:rPr lang="pt-BR" dirty="0" err="1"/>
              <a:t>classes.zip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rt.jar</a:t>
            </a:r>
            <a:r>
              <a:rPr lang="pt-BR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 </a:t>
            </a:r>
            <a:r>
              <a:rPr lang="pt-BR" dirty="0" err="1"/>
              <a:t>program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reading</a:t>
            </a:r>
            <a:r>
              <a:rPr lang="pt-BR" dirty="0"/>
              <a:t> a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reaches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marker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closing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after</a:t>
            </a:r>
            <a:r>
              <a:rPr lang="pt-BR" dirty="0"/>
              <a:t> </a:t>
            </a:r>
            <a:r>
              <a:rPr lang="pt-BR" dirty="0" err="1"/>
              <a:t>reaching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marker</a:t>
            </a:r>
            <a:r>
              <a:rPr lang="pt-BR" dirty="0"/>
              <a:t>, a </a:t>
            </a:r>
            <a:r>
              <a:rPr lang="pt-BR" dirty="0" err="1"/>
              <a:t>program</a:t>
            </a:r>
            <a:r>
              <a:rPr lang="pt-BR" dirty="0"/>
              <a:t> tries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stream</a:t>
            </a:r>
            <a:r>
              <a:rPr lang="pt-BR" dirty="0"/>
              <a:t> </a:t>
            </a:r>
            <a:r>
              <a:rPr lang="pt-BR" dirty="0" err="1"/>
              <a:t>again</a:t>
            </a:r>
            <a:r>
              <a:rPr lang="pt-BR" dirty="0" smtClean="0"/>
              <a:t>.</a:t>
            </a:r>
          </a:p>
          <a:p>
            <a:endParaRPr lang="de-DE" dirty="0"/>
          </a:p>
        </p:txBody>
      </p:sp>
      <p:sp>
        <p:nvSpPr>
          <p:cNvPr id="2" name="Rectangle 1"/>
          <p:cNvSpPr/>
          <p:nvPr/>
        </p:nvSpPr>
        <p:spPr>
          <a:xfrm>
            <a:off x="457200" y="38136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</a:t>
            </a:r>
            <a:r>
              <a:rPr lang="pt-BR" dirty="0" err="1"/>
              <a:t>error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</a:t>
            </a:r>
            <a:r>
              <a:rPr lang="pt-BR" dirty="0" err="1"/>
              <a:t>checked</a:t>
            </a:r>
            <a:r>
              <a:rPr lang="pt-BR" dirty="0"/>
              <a:t> </a:t>
            </a:r>
            <a:r>
              <a:rPr lang="pt-BR" dirty="0" err="1"/>
              <a:t>exception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__compile </a:t>
            </a:r>
            <a:r>
              <a:rPr lang="pt-BR" dirty="0" err="1"/>
              <a:t>error</a:t>
            </a:r>
            <a:endParaRPr lang="pt-BR" dirty="0"/>
          </a:p>
          <a:p>
            <a:pPr marL="342900" indent="-342900">
              <a:buFont typeface="+mj-lt"/>
              <a:buAutoNum type="alphaLcParenR"/>
            </a:pPr>
            <a:r>
              <a:rPr lang="pt-BR" dirty="0"/>
              <a:t>__no </a:t>
            </a:r>
            <a:r>
              <a:rPr lang="pt-BR" dirty="0" err="1"/>
              <a:t>exception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3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239" y="555625"/>
            <a:ext cx="4572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public static void cat(File file)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RandomAccessFile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input = null;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String line = null;</a:t>
            </a:r>
          </a:p>
          <a:p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try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input = new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RandomAccessFile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(file, "r");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while ((line =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input.readLine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()) != null)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(line);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ro-RO" sz="11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o-RO" sz="1100" dirty="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ro-RO" sz="11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} finally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if (input != null) {</a:t>
            </a:r>
          </a:p>
          <a:p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input.close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sz="11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de-DE" sz="1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 smtClean="0"/>
              <a:t>Exception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endParaRPr lang="it-IT" altLang="it-IT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0239" y="15569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0239" y="393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836613"/>
            <a:ext cx="7608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Utilizzando</a:t>
            </a:r>
            <a:r>
              <a:rPr lang="en-US" dirty="0" smtClean="0"/>
              <a:t> </a:t>
            </a:r>
            <a:r>
              <a:rPr lang="en-US" dirty="0" err="1" smtClean="0"/>
              <a:t>ListOfNumbers</a:t>
            </a:r>
            <a:r>
              <a:rPr lang="en-US" dirty="0" smtClean="0"/>
              <a:t> </a:t>
            </a:r>
            <a:r>
              <a:rPr lang="en-US" dirty="0" err="1" smtClean="0"/>
              <a:t>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readList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ricevere</a:t>
            </a:r>
            <a:r>
              <a:rPr lang="en-US" dirty="0" smtClean="0"/>
              <a:t> </a:t>
            </a:r>
            <a:r>
              <a:rPr lang="en-US" dirty="0" err="1" smtClean="0"/>
              <a:t>leggere</a:t>
            </a:r>
            <a:r>
              <a:rPr lang="en-US" dirty="0" smtClean="0"/>
              <a:t> </a:t>
            </a:r>
            <a:r>
              <a:rPr lang="en-US" dirty="0" err="1" smtClean="0"/>
              <a:t>interi</a:t>
            </a:r>
            <a:r>
              <a:rPr lang="en-US" dirty="0" smtClean="0"/>
              <a:t> da un file, </a:t>
            </a:r>
            <a:r>
              <a:rPr lang="en-US" dirty="0" err="1" smtClean="0"/>
              <a:t>stamparli</a:t>
            </a:r>
            <a:r>
              <a:rPr lang="en-US" dirty="0" smtClean="0"/>
              <a:t> e </a:t>
            </a:r>
            <a:r>
              <a:rPr lang="en-US" dirty="0" err="1" smtClean="0"/>
              <a:t>aggiungerli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/>
              <a:t> </a:t>
            </a:r>
            <a:r>
              <a:rPr lang="en-US" dirty="0" smtClean="0"/>
              <a:t>fine di un </a:t>
            </a:r>
            <a:r>
              <a:rPr lang="en-US" dirty="0" err="1" smtClean="0"/>
              <a:t>vettore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Avete</a:t>
            </a:r>
            <a:r>
              <a:rPr lang="en-US" dirty="0" smtClean="0"/>
              <a:t> </a:t>
            </a:r>
            <a:r>
              <a:rPr lang="en-US" dirty="0" err="1" smtClean="0"/>
              <a:t>bisogno</a:t>
            </a:r>
            <a:r>
              <a:rPr lang="en-US" dirty="0" smtClean="0"/>
              <a:t> di un file con </a:t>
            </a:r>
            <a:r>
              <a:rPr lang="en-US" dirty="0" err="1" smtClean="0"/>
              <a:t>interi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Lezione X – Titolo lezione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olo della slide&amp;quot;&quot;/&gt;&lt;property id=&quot;20307&quot; value=&quot;264&quot;/&gt;&lt;/object&gt;&lt;object type=&quot;3&quot; unique_id=&quot;10006&quot;&gt;&lt;property id=&quot;20148&quot; value=&quot;5&quot;/&gt;&lt;property id=&quot;20300&quot; value=&quot;Slide 3 - &amp;quot;In sintesi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odello_slide_III_anno">
  <a:themeElements>
    <a:clrScheme name="modello_slide_III_anno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modello_slide_III_anno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lo_slide_III_ann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lo_slide_III_ann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lo_slide_III_anno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ttaSSRI">
  <a:themeElements>
    <a:clrScheme name="1_TettaSSRI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00"/>
      </a:accent1>
      <a:accent2>
        <a:srgbClr val="00FFCC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E7B9"/>
      </a:accent6>
      <a:hlink>
        <a:srgbClr val="009999"/>
      </a:hlink>
      <a:folHlink>
        <a:srgbClr val="009999"/>
      </a:folHlink>
    </a:clrScheme>
    <a:fontScheme name="1_TettaSSR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ttaSSR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ttaSSR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ttaSSRI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00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E7B9"/>
        </a:accent6>
        <a:hlink>
          <a:srgbClr val="0099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modello_slide_III_anno</Template>
  <TotalTime>8789</TotalTime>
  <Words>227</Words>
  <Application>Microsoft Macintosh PowerPoint</Application>
  <PresentationFormat>On-screen Show (4:3)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Consolas</vt:lpstr>
      <vt:lpstr>Courier</vt:lpstr>
      <vt:lpstr>Verdana</vt:lpstr>
      <vt:lpstr>Wingdings</vt:lpstr>
      <vt:lpstr>Arial</vt:lpstr>
      <vt:lpstr>modello_slide_III_anno</vt:lpstr>
      <vt:lpstr>1_TettaSSRI</vt:lpstr>
      <vt:lpstr>Lezione 14</vt:lpstr>
      <vt:lpstr>Exception </vt:lpstr>
      <vt:lpstr>Exception </vt:lpstr>
      <vt:lpstr>Exception </vt:lpstr>
      <vt:lpstr>Exception </vt:lpstr>
      <vt:lpstr>Exception </vt:lpstr>
      <vt:lpstr>Exception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X – Titolo lezione</dc:title>
  <dc:creator>Simone Barni</dc:creator>
  <cp:lastModifiedBy>Filippo Gaudenzi</cp:lastModifiedBy>
  <cp:revision>79</cp:revision>
  <cp:lastPrinted>2015-11-18T22:20:49Z</cp:lastPrinted>
  <dcterms:created xsi:type="dcterms:W3CDTF">2014-12-23T15:14:34Z</dcterms:created>
  <dcterms:modified xsi:type="dcterms:W3CDTF">2016-01-11T12:15:06Z</dcterms:modified>
</cp:coreProperties>
</file>