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Lst>
  <p:notesMasterIdLst>
    <p:notesMasterId r:id="rId15"/>
  </p:notesMasterIdLst>
  <p:handoutMasterIdLst>
    <p:handoutMasterId r:id="rId16"/>
  </p:handoutMasterIdLst>
  <p:sldIdLst>
    <p:sldId id="266" r:id="rId3"/>
    <p:sldId id="283" r:id="rId4"/>
    <p:sldId id="281" r:id="rId5"/>
    <p:sldId id="264" r:id="rId6"/>
    <p:sldId id="273" r:id="rId7"/>
    <p:sldId id="271" r:id="rId8"/>
    <p:sldId id="280" r:id="rId9"/>
    <p:sldId id="279" r:id="rId10"/>
    <p:sldId id="284" r:id="rId11"/>
    <p:sldId id="282" r:id="rId12"/>
    <p:sldId id="285" r:id="rId13"/>
    <p:sldId id="287" r:id="rId14"/>
  </p:sldIdLst>
  <p:sldSz cx="9144000" cy="6858000" type="screen4x3"/>
  <p:notesSz cx="7099300" cy="10234613"/>
  <p:custDataLst>
    <p:tags r:id="rId17"/>
  </p:custDataLst>
  <p:defaultTextStyle>
    <a:defPPr>
      <a:defRPr lang="it-IT"/>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CC00"/>
    <a:srgbClr val="339933"/>
    <a:srgbClr val="990000"/>
    <a:srgbClr val="660033"/>
    <a:srgbClr val="003300"/>
    <a:srgbClr val="006699"/>
    <a:srgbClr val="CC0066"/>
    <a:srgbClr val="FF66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06" autoAdjust="0"/>
    <p:restoredTop sz="93692" autoAdjust="0"/>
  </p:normalViewPr>
  <p:slideViewPr>
    <p:cSldViewPr showGuides="1">
      <p:cViewPr varScale="1">
        <p:scale>
          <a:sx n="45" d="100"/>
          <a:sy n="45" d="100"/>
        </p:scale>
        <p:origin x="192" y="640"/>
      </p:cViewPr>
      <p:guideLst>
        <p:guide orient="horz" pos="2160"/>
        <p:guide pos="2880"/>
      </p:guideLst>
    </p:cSldViewPr>
  </p:slideViewPr>
  <p:notesTextViewPr>
    <p:cViewPr>
      <p:scale>
        <a:sx n="1" d="1"/>
        <a:sy n="1" d="1"/>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669925" y="779463"/>
            <a:ext cx="5873750" cy="377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defTabSz="963613">
              <a:defRPr sz="1100" smtClean="0">
                <a:latin typeface="Arial" charset="0"/>
              </a:defRPr>
            </a:lvl1pPr>
          </a:lstStyle>
          <a:p>
            <a:pPr>
              <a:defRPr/>
            </a:pPr>
            <a:r>
              <a:rPr lang="it-IT"/>
              <a:t>Modulo n - U.D. n - Lez. n</a:t>
            </a:r>
          </a:p>
        </p:txBody>
      </p:sp>
      <p:sp>
        <p:nvSpPr>
          <p:cNvPr id="291844" name="Rectangle 4"/>
          <p:cNvSpPr>
            <a:spLocks noGrp="1" noChangeArrowheads="1"/>
          </p:cNvSpPr>
          <p:nvPr>
            <p:ph type="ftr" sz="quarter" idx="2"/>
          </p:nvPr>
        </p:nvSpPr>
        <p:spPr bwMode="auto">
          <a:xfrm>
            <a:off x="669925" y="9077325"/>
            <a:ext cx="511175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lvl1pPr defTabSz="963613">
              <a:defRPr sz="1100" smtClean="0">
                <a:latin typeface="Arial" charset="0"/>
              </a:defRPr>
            </a:lvl1pPr>
          </a:lstStyle>
          <a:p>
            <a:pPr>
              <a:defRPr/>
            </a:pPr>
            <a:r>
              <a:rPr lang="it-IT" smtClean="0"/>
              <a:t>Chiara Braghin – Sicurezza nei sistemi Web e Mobile</a:t>
            </a:r>
            <a:endParaRPr lang="it-IT"/>
          </a:p>
        </p:txBody>
      </p:sp>
      <p:sp>
        <p:nvSpPr>
          <p:cNvPr id="291845" name="Rectangle 5"/>
          <p:cNvSpPr>
            <a:spLocks noGrp="1" noChangeArrowheads="1"/>
          </p:cNvSpPr>
          <p:nvPr>
            <p:ph type="sldNum" sz="quarter" idx="3"/>
          </p:nvPr>
        </p:nvSpPr>
        <p:spPr bwMode="auto">
          <a:xfrm>
            <a:off x="5710238" y="9077325"/>
            <a:ext cx="846137"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algn="r" defTabSz="963613">
              <a:defRPr sz="1100"/>
            </a:lvl1pPr>
          </a:lstStyle>
          <a:p>
            <a:fld id="{8571CAC3-406E-4FC8-B040-640648AEBF20}" type="slidenum">
              <a:rPr lang="it-IT" altLang="it-IT"/>
              <a:pPr/>
              <a:t>‹#›</a:t>
            </a:fld>
            <a:endParaRPr lang="it-IT" altLang="it-IT"/>
          </a:p>
        </p:txBody>
      </p:sp>
    </p:spTree>
    <p:extLst>
      <p:ext uri="{BB962C8B-B14F-4D97-AF65-F5344CB8AC3E}">
        <p14:creationId xmlns:p14="http://schemas.microsoft.com/office/powerpoint/2010/main" val="1231720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3074988" cy="509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lvl1pPr defTabSz="963613">
              <a:defRPr sz="1300" smtClean="0">
                <a:latin typeface="Arial" charset="0"/>
              </a:defRPr>
            </a:lvl1pPr>
          </a:lstStyle>
          <a:p>
            <a:pPr>
              <a:defRPr/>
            </a:pPr>
            <a:r>
              <a:rPr lang="it-IT"/>
              <a:t>Modulo n - U.D. n - Lez. n</a:t>
            </a:r>
          </a:p>
        </p:txBody>
      </p:sp>
      <p:sp>
        <p:nvSpPr>
          <p:cNvPr id="67587" name="Rectangle 3"/>
          <p:cNvSpPr>
            <a:spLocks noGrp="1" noChangeArrowheads="1"/>
          </p:cNvSpPr>
          <p:nvPr>
            <p:ph type="dt" idx="1"/>
          </p:nvPr>
        </p:nvSpPr>
        <p:spPr bwMode="auto">
          <a:xfrm>
            <a:off x="4021138" y="0"/>
            <a:ext cx="3076575" cy="509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lvl1pPr algn="r" defTabSz="963613">
              <a:defRPr sz="1300"/>
            </a:lvl1pPr>
          </a:lstStyle>
          <a:p>
            <a:endParaRPr lang="it-IT" altLang="it-IT"/>
          </a:p>
        </p:txBody>
      </p:sp>
      <p:sp>
        <p:nvSpPr>
          <p:cNvPr id="6148"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7589" name="Rectangle 5"/>
          <p:cNvSpPr>
            <a:spLocks noGrp="1" noChangeArrowheads="1"/>
          </p:cNvSpPr>
          <p:nvPr>
            <p:ph type="body" sz="quarter" idx="3"/>
          </p:nvPr>
        </p:nvSpPr>
        <p:spPr bwMode="auto">
          <a:xfrm>
            <a:off x="711200" y="4859338"/>
            <a:ext cx="5676900"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t" anchorCtr="0" compatLnSpc="1">
            <a:prstTxWarp prst="textNoShape">
              <a:avLst/>
            </a:prstTxWarp>
          </a:bodyPr>
          <a:lstStyle/>
          <a:p>
            <a:pPr lvl="0"/>
            <a:r>
              <a:rPr lang="it-IT" noProof="0" smtClean="0"/>
              <a:t>Click to edit Master text styles</a:t>
            </a:r>
          </a:p>
          <a:p>
            <a:pPr lvl="1"/>
            <a:r>
              <a:rPr lang="it-IT" noProof="0" smtClean="0"/>
              <a:t>Second level</a:t>
            </a:r>
          </a:p>
          <a:p>
            <a:pPr lvl="2"/>
            <a:r>
              <a:rPr lang="it-IT" noProof="0" smtClean="0"/>
              <a:t>Third level</a:t>
            </a:r>
          </a:p>
          <a:p>
            <a:pPr lvl="3"/>
            <a:r>
              <a:rPr lang="it-IT" noProof="0" smtClean="0"/>
              <a:t>Fourth level</a:t>
            </a:r>
          </a:p>
          <a:p>
            <a:pPr lvl="4"/>
            <a:r>
              <a:rPr lang="it-IT" noProof="0" smtClean="0"/>
              <a:t>Fifth level</a:t>
            </a:r>
          </a:p>
        </p:txBody>
      </p:sp>
      <p:sp>
        <p:nvSpPr>
          <p:cNvPr id="67590" name="Rectangle 6"/>
          <p:cNvSpPr>
            <a:spLocks noGrp="1" noChangeArrowheads="1"/>
          </p:cNvSpPr>
          <p:nvPr>
            <p:ph type="ftr" sz="quarter" idx="4"/>
          </p:nvPr>
        </p:nvSpPr>
        <p:spPr bwMode="auto">
          <a:xfrm>
            <a:off x="0" y="9721850"/>
            <a:ext cx="3074988"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defTabSz="963613">
              <a:defRPr sz="1300" smtClean="0">
                <a:latin typeface="Arial" charset="0"/>
              </a:defRPr>
            </a:lvl1pPr>
          </a:lstStyle>
          <a:p>
            <a:pPr>
              <a:defRPr/>
            </a:pPr>
            <a:r>
              <a:rPr lang="it-IT" smtClean="0"/>
              <a:t>Chiara Braghin – Sicurezza nei sistemi Web e Mobile</a:t>
            </a:r>
            <a:endParaRPr lang="it-IT"/>
          </a:p>
        </p:txBody>
      </p:sp>
      <p:sp>
        <p:nvSpPr>
          <p:cNvPr id="6759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429" tIns="48215" rIns="96429" bIns="48215" numCol="1" anchor="b" anchorCtr="0" compatLnSpc="1">
            <a:prstTxWarp prst="textNoShape">
              <a:avLst/>
            </a:prstTxWarp>
          </a:bodyPr>
          <a:lstStyle>
            <a:lvl1pPr algn="r" defTabSz="963613">
              <a:defRPr sz="1300"/>
            </a:lvl1pPr>
          </a:lstStyle>
          <a:p>
            <a:fld id="{E011B15E-5A40-4FE6-AD9B-CDBDA3C4F2C5}" type="slidenum">
              <a:rPr lang="it-IT" altLang="it-IT"/>
              <a:pPr/>
              <a:t>‹#›</a:t>
            </a:fld>
            <a:endParaRPr lang="it-IT" altLang="it-IT"/>
          </a:p>
        </p:txBody>
      </p:sp>
    </p:spTree>
    <p:extLst>
      <p:ext uri="{BB962C8B-B14F-4D97-AF65-F5344CB8AC3E}">
        <p14:creationId xmlns:p14="http://schemas.microsoft.com/office/powerpoint/2010/main" val="95209593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pPr>
              <a:defRPr/>
            </a:pPr>
            <a:r>
              <a:rPr lang="it-IT" smtClean="0"/>
              <a:t>Modulo n - U.D. n - Lez. n</a:t>
            </a:r>
            <a:endParaRPr lang="it-IT"/>
          </a:p>
        </p:txBody>
      </p:sp>
      <p:sp>
        <p:nvSpPr>
          <p:cNvPr id="5" name="Segnaposto piè di pagina 4"/>
          <p:cNvSpPr>
            <a:spLocks noGrp="1"/>
          </p:cNvSpPr>
          <p:nvPr>
            <p:ph type="ftr" sz="quarter" idx="11"/>
          </p:nvPr>
        </p:nvSpPr>
        <p:spPr/>
        <p:txBody>
          <a:bodyPr/>
          <a:lstStyle/>
          <a:p>
            <a:pPr>
              <a:defRPr/>
            </a:pPr>
            <a:r>
              <a:rPr lang="it-IT" smtClean="0"/>
              <a:t>Chiara Braghin – Sicurezza nei sistemi Web e Mobile</a:t>
            </a:r>
            <a:endParaRPr lang="it-IT"/>
          </a:p>
        </p:txBody>
      </p:sp>
      <p:sp>
        <p:nvSpPr>
          <p:cNvPr id="6" name="Segnaposto numero diapositiva 5"/>
          <p:cNvSpPr>
            <a:spLocks noGrp="1"/>
          </p:cNvSpPr>
          <p:nvPr>
            <p:ph type="sldNum" sz="quarter" idx="12"/>
          </p:nvPr>
        </p:nvSpPr>
        <p:spPr/>
        <p:txBody>
          <a:bodyPr/>
          <a:lstStyle/>
          <a:p>
            <a:fld id="{E011B15E-5A40-4FE6-AD9B-CDBDA3C4F2C5}" type="slidenum">
              <a:rPr lang="it-IT" altLang="it-IT" smtClean="0"/>
              <a:pPr/>
              <a:t>0</a:t>
            </a:fld>
            <a:endParaRPr lang="it-IT" altLang="it-IT"/>
          </a:p>
        </p:txBody>
      </p:sp>
    </p:spTree>
    <p:extLst>
      <p:ext uri="{BB962C8B-B14F-4D97-AF65-F5344CB8AC3E}">
        <p14:creationId xmlns:p14="http://schemas.microsoft.com/office/powerpoint/2010/main" val="97481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it-IT" smtClean="0"/>
              <a:t>Modulo n - U.D. n - Lez. n</a:t>
            </a:r>
            <a:endParaRPr lang="it-IT"/>
          </a:p>
        </p:txBody>
      </p:sp>
      <p:sp>
        <p:nvSpPr>
          <p:cNvPr id="5" name="Footer Placeholder 4"/>
          <p:cNvSpPr>
            <a:spLocks noGrp="1"/>
          </p:cNvSpPr>
          <p:nvPr>
            <p:ph type="ftr" sz="quarter" idx="11"/>
          </p:nvPr>
        </p:nvSpPr>
        <p:spPr/>
        <p:txBody>
          <a:bodyPr/>
          <a:lstStyle/>
          <a:p>
            <a:pPr>
              <a:defRPr/>
            </a:pPr>
            <a:r>
              <a:rPr lang="it-IT" smtClean="0"/>
              <a:t>Chiara Braghin – Sicurezza nei sistemi Web e Mobile</a:t>
            </a:r>
            <a:endParaRPr lang="it-IT"/>
          </a:p>
        </p:txBody>
      </p:sp>
      <p:sp>
        <p:nvSpPr>
          <p:cNvPr id="6" name="Slide Number Placeholder 5"/>
          <p:cNvSpPr>
            <a:spLocks noGrp="1"/>
          </p:cNvSpPr>
          <p:nvPr>
            <p:ph type="sldNum" sz="quarter" idx="12"/>
          </p:nvPr>
        </p:nvSpPr>
        <p:spPr/>
        <p:txBody>
          <a:bodyPr/>
          <a:lstStyle/>
          <a:p>
            <a:fld id="{E011B15E-5A40-4FE6-AD9B-CDBDA3C4F2C5}" type="slidenum">
              <a:rPr lang="it-IT" altLang="it-IT" smtClean="0"/>
              <a:pPr/>
              <a:t>6</a:t>
            </a:fld>
            <a:endParaRPr lang="it-IT" altLang="it-IT"/>
          </a:p>
        </p:txBody>
      </p:sp>
    </p:spTree>
    <p:extLst>
      <p:ext uri="{BB962C8B-B14F-4D97-AF65-F5344CB8AC3E}">
        <p14:creationId xmlns:p14="http://schemas.microsoft.com/office/powerpoint/2010/main" val="155269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59518970-7EDF-49C5-AB93-97827AD3ED1D}" type="slidenum">
              <a:rPr lang="it-IT" altLang="it-IT"/>
              <a:pPr/>
              <a:t>‹#›</a:t>
            </a:fld>
            <a:endParaRPr lang="it-IT" altLang="it-IT"/>
          </a:p>
        </p:txBody>
      </p:sp>
    </p:spTree>
    <p:extLst>
      <p:ext uri="{BB962C8B-B14F-4D97-AF65-F5344CB8AC3E}">
        <p14:creationId xmlns:p14="http://schemas.microsoft.com/office/powerpoint/2010/main" val="162032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4975" y="274638"/>
            <a:ext cx="2108200" cy="5891212"/>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175375" cy="5891212"/>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86687D2D-CB84-4BBD-8D7A-A6CEDD810F84}" type="slidenum">
              <a:rPr lang="it-IT" altLang="it-IT"/>
              <a:pPr/>
              <a:t>‹#›</a:t>
            </a:fld>
            <a:endParaRPr lang="it-IT" altLang="it-IT"/>
          </a:p>
        </p:txBody>
      </p:sp>
    </p:spTree>
    <p:extLst>
      <p:ext uri="{BB962C8B-B14F-4D97-AF65-F5344CB8AC3E}">
        <p14:creationId xmlns:p14="http://schemas.microsoft.com/office/powerpoint/2010/main" val="190165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a:prstGeom prst="rect">
            <a:avLst/>
          </a:prstGeo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51C38E39-1AF2-4599-B0A4-DE67DA741F26}" type="slidenum">
              <a:rPr lang="it-IT" altLang="it-IT"/>
              <a:pPr/>
              <a:t>‹#›</a:t>
            </a:fld>
            <a:endParaRPr lang="it-IT" altLang="it-IT"/>
          </a:p>
        </p:txBody>
      </p:sp>
    </p:spTree>
    <p:extLst>
      <p:ext uri="{BB962C8B-B14F-4D97-AF65-F5344CB8AC3E}">
        <p14:creationId xmlns:p14="http://schemas.microsoft.com/office/powerpoint/2010/main" val="983860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078AE7C2-50C7-4899-BF2B-A8A06FFB3BD0}" type="slidenum">
              <a:rPr lang="it-IT" altLang="it-IT"/>
              <a:pPr/>
              <a:t>‹#›</a:t>
            </a:fld>
            <a:endParaRPr lang="it-IT" altLang="it-IT"/>
          </a:p>
        </p:txBody>
      </p:sp>
    </p:spTree>
    <p:extLst>
      <p:ext uri="{BB962C8B-B14F-4D97-AF65-F5344CB8AC3E}">
        <p14:creationId xmlns:p14="http://schemas.microsoft.com/office/powerpoint/2010/main" val="31578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897EB7C9-3F81-4E4F-900E-ACB6D6DAB93B}" type="slidenum">
              <a:rPr lang="it-IT" altLang="it-IT"/>
              <a:pPr/>
              <a:t>‹#›</a:t>
            </a:fld>
            <a:endParaRPr lang="it-IT" altLang="it-IT"/>
          </a:p>
        </p:txBody>
      </p:sp>
    </p:spTree>
    <p:extLst>
      <p:ext uri="{BB962C8B-B14F-4D97-AF65-F5344CB8AC3E}">
        <p14:creationId xmlns:p14="http://schemas.microsoft.com/office/powerpoint/2010/main" val="410248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68313"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725988"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ftr" sz="quarter" idx="10"/>
          </p:nvPr>
        </p:nvSpPr>
        <p:spPr>
          <a:ln/>
        </p:spPr>
        <p:txBody>
          <a:bodyPr/>
          <a:lstStyle>
            <a:lvl1pPr>
              <a:defRPr/>
            </a:lvl1pPr>
          </a:lstStyle>
          <a:p>
            <a:endParaRPr lang="it-IT" altLang="it-IT"/>
          </a:p>
        </p:txBody>
      </p:sp>
      <p:sp>
        <p:nvSpPr>
          <p:cNvPr id="6" name="Rectangle 5"/>
          <p:cNvSpPr>
            <a:spLocks noGrp="1" noChangeArrowheads="1"/>
          </p:cNvSpPr>
          <p:nvPr>
            <p:ph type="sldNum" sz="quarter" idx="11"/>
          </p:nvPr>
        </p:nvSpPr>
        <p:spPr>
          <a:ln/>
        </p:spPr>
        <p:txBody>
          <a:bodyPr/>
          <a:lstStyle>
            <a:lvl1pPr>
              <a:defRPr/>
            </a:lvl1pPr>
          </a:lstStyle>
          <a:p>
            <a:fld id="{CD845805-7F80-4A11-9E63-43696B15C199}" type="slidenum">
              <a:rPr lang="it-IT" altLang="it-IT"/>
              <a:pPr/>
              <a:t>‹#›</a:t>
            </a:fld>
            <a:endParaRPr lang="it-IT" altLang="it-IT"/>
          </a:p>
        </p:txBody>
      </p:sp>
    </p:spTree>
    <p:extLst>
      <p:ext uri="{BB962C8B-B14F-4D97-AF65-F5344CB8AC3E}">
        <p14:creationId xmlns:p14="http://schemas.microsoft.com/office/powerpoint/2010/main" val="22856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ftr" sz="quarter" idx="10"/>
          </p:nvPr>
        </p:nvSpPr>
        <p:spPr>
          <a:ln/>
        </p:spPr>
        <p:txBody>
          <a:bodyPr/>
          <a:lstStyle>
            <a:lvl1pPr>
              <a:defRPr/>
            </a:lvl1pPr>
          </a:lstStyle>
          <a:p>
            <a:endParaRPr lang="it-IT" altLang="it-IT"/>
          </a:p>
        </p:txBody>
      </p:sp>
      <p:sp>
        <p:nvSpPr>
          <p:cNvPr id="8" name="Rectangle 5"/>
          <p:cNvSpPr>
            <a:spLocks noGrp="1" noChangeArrowheads="1"/>
          </p:cNvSpPr>
          <p:nvPr>
            <p:ph type="sldNum" sz="quarter" idx="11"/>
          </p:nvPr>
        </p:nvSpPr>
        <p:spPr>
          <a:ln/>
        </p:spPr>
        <p:txBody>
          <a:bodyPr/>
          <a:lstStyle>
            <a:lvl1pPr>
              <a:defRPr/>
            </a:lvl1pPr>
          </a:lstStyle>
          <a:p>
            <a:fld id="{58C989AE-0158-4900-97DC-CC77DAF86F26}" type="slidenum">
              <a:rPr lang="it-IT" altLang="it-IT"/>
              <a:pPr/>
              <a:t>‹#›</a:t>
            </a:fld>
            <a:endParaRPr lang="it-IT" altLang="it-IT"/>
          </a:p>
        </p:txBody>
      </p:sp>
    </p:spTree>
    <p:extLst>
      <p:ext uri="{BB962C8B-B14F-4D97-AF65-F5344CB8AC3E}">
        <p14:creationId xmlns:p14="http://schemas.microsoft.com/office/powerpoint/2010/main" val="3813861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Rectangle 4"/>
          <p:cNvSpPr>
            <a:spLocks noGrp="1" noChangeArrowheads="1"/>
          </p:cNvSpPr>
          <p:nvPr>
            <p:ph type="ftr" sz="quarter" idx="10"/>
          </p:nvPr>
        </p:nvSpPr>
        <p:spPr>
          <a:ln/>
        </p:spPr>
        <p:txBody>
          <a:bodyPr/>
          <a:lstStyle>
            <a:lvl1pPr>
              <a:defRPr/>
            </a:lvl1pPr>
          </a:lstStyle>
          <a:p>
            <a:endParaRPr lang="it-IT" altLang="it-IT"/>
          </a:p>
        </p:txBody>
      </p:sp>
      <p:sp>
        <p:nvSpPr>
          <p:cNvPr id="4" name="Rectangle 5"/>
          <p:cNvSpPr>
            <a:spLocks noGrp="1" noChangeArrowheads="1"/>
          </p:cNvSpPr>
          <p:nvPr>
            <p:ph type="sldNum" sz="quarter" idx="11"/>
          </p:nvPr>
        </p:nvSpPr>
        <p:spPr>
          <a:ln/>
        </p:spPr>
        <p:txBody>
          <a:bodyPr/>
          <a:lstStyle>
            <a:lvl1pPr>
              <a:defRPr/>
            </a:lvl1pPr>
          </a:lstStyle>
          <a:p>
            <a:fld id="{4B064D22-7EDA-49F3-A524-F94E887BFFD5}" type="slidenum">
              <a:rPr lang="it-IT" altLang="it-IT"/>
              <a:pPr/>
              <a:t>‹#›</a:t>
            </a:fld>
            <a:endParaRPr lang="it-IT" altLang="it-IT"/>
          </a:p>
        </p:txBody>
      </p:sp>
    </p:spTree>
    <p:extLst>
      <p:ext uri="{BB962C8B-B14F-4D97-AF65-F5344CB8AC3E}">
        <p14:creationId xmlns:p14="http://schemas.microsoft.com/office/powerpoint/2010/main" val="3046880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endParaRPr lang="it-IT" altLang="it-IT"/>
          </a:p>
        </p:txBody>
      </p:sp>
      <p:sp>
        <p:nvSpPr>
          <p:cNvPr id="3" name="Rectangle 5"/>
          <p:cNvSpPr>
            <a:spLocks noGrp="1" noChangeArrowheads="1"/>
          </p:cNvSpPr>
          <p:nvPr>
            <p:ph type="sldNum" sz="quarter" idx="11"/>
          </p:nvPr>
        </p:nvSpPr>
        <p:spPr>
          <a:ln/>
        </p:spPr>
        <p:txBody>
          <a:bodyPr/>
          <a:lstStyle>
            <a:lvl1pPr>
              <a:defRPr/>
            </a:lvl1pPr>
          </a:lstStyle>
          <a:p>
            <a:fld id="{2D3F2ACB-1C5E-4EBF-AB74-5E0B83F0E570}" type="slidenum">
              <a:rPr lang="it-IT" altLang="it-IT"/>
              <a:pPr/>
              <a:t>‹#›</a:t>
            </a:fld>
            <a:endParaRPr lang="it-IT" altLang="it-IT"/>
          </a:p>
        </p:txBody>
      </p:sp>
    </p:spTree>
    <p:extLst>
      <p:ext uri="{BB962C8B-B14F-4D97-AF65-F5344CB8AC3E}">
        <p14:creationId xmlns:p14="http://schemas.microsoft.com/office/powerpoint/2010/main" val="98290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ftr" sz="quarter" idx="10"/>
          </p:nvPr>
        </p:nvSpPr>
        <p:spPr>
          <a:ln/>
        </p:spPr>
        <p:txBody>
          <a:bodyPr/>
          <a:lstStyle>
            <a:lvl1pPr>
              <a:defRPr/>
            </a:lvl1pPr>
          </a:lstStyle>
          <a:p>
            <a:endParaRPr lang="it-IT" altLang="it-IT"/>
          </a:p>
        </p:txBody>
      </p:sp>
      <p:sp>
        <p:nvSpPr>
          <p:cNvPr id="6" name="Rectangle 5"/>
          <p:cNvSpPr>
            <a:spLocks noGrp="1" noChangeArrowheads="1"/>
          </p:cNvSpPr>
          <p:nvPr>
            <p:ph type="sldNum" sz="quarter" idx="11"/>
          </p:nvPr>
        </p:nvSpPr>
        <p:spPr>
          <a:ln/>
        </p:spPr>
        <p:txBody>
          <a:bodyPr/>
          <a:lstStyle>
            <a:lvl1pPr>
              <a:defRPr/>
            </a:lvl1pPr>
          </a:lstStyle>
          <a:p>
            <a:fld id="{3F53C724-29D5-421F-A13C-E82E5FECAF32}" type="slidenum">
              <a:rPr lang="it-IT" altLang="it-IT"/>
              <a:pPr/>
              <a:t>‹#›</a:t>
            </a:fld>
            <a:endParaRPr lang="it-IT" altLang="it-IT"/>
          </a:p>
        </p:txBody>
      </p:sp>
    </p:spTree>
    <p:extLst>
      <p:ext uri="{BB962C8B-B14F-4D97-AF65-F5344CB8AC3E}">
        <p14:creationId xmlns:p14="http://schemas.microsoft.com/office/powerpoint/2010/main" val="139419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ftr" sz="quarter" idx="10"/>
          </p:nvPr>
        </p:nvSpPr>
        <p:spPr>
          <a:ln/>
        </p:spPr>
        <p:txBody>
          <a:bodyPr/>
          <a:lstStyle>
            <a:lvl1pPr>
              <a:defRPr/>
            </a:lvl1pPr>
          </a:lstStyle>
          <a:p>
            <a:endParaRPr lang="it-IT" altLang="it-IT"/>
          </a:p>
        </p:txBody>
      </p:sp>
      <p:sp>
        <p:nvSpPr>
          <p:cNvPr id="6" name="Rectangle 5"/>
          <p:cNvSpPr>
            <a:spLocks noGrp="1" noChangeArrowheads="1"/>
          </p:cNvSpPr>
          <p:nvPr>
            <p:ph type="sldNum" sz="quarter" idx="11"/>
          </p:nvPr>
        </p:nvSpPr>
        <p:spPr>
          <a:ln/>
        </p:spPr>
        <p:txBody>
          <a:bodyPr/>
          <a:lstStyle>
            <a:lvl1pPr>
              <a:defRPr/>
            </a:lvl1pPr>
          </a:lstStyle>
          <a:p>
            <a:fld id="{F314A9C1-6686-43E2-86A8-DA65B4AC9DD3}" type="slidenum">
              <a:rPr lang="it-IT" altLang="it-IT"/>
              <a:pPr/>
              <a:t>‹#›</a:t>
            </a:fld>
            <a:endParaRPr lang="it-IT" altLang="it-IT"/>
          </a:p>
        </p:txBody>
      </p:sp>
    </p:spTree>
    <p:extLst>
      <p:ext uri="{BB962C8B-B14F-4D97-AF65-F5344CB8AC3E}">
        <p14:creationId xmlns:p14="http://schemas.microsoft.com/office/powerpoint/2010/main" val="259795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9FA8B865-2853-4171-AE5A-C0718A1E3391}" type="slidenum">
              <a:rPr lang="it-IT" altLang="it-IT"/>
              <a:pPr/>
              <a:t>‹#›</a:t>
            </a:fld>
            <a:endParaRPr lang="it-IT" altLang="it-IT"/>
          </a:p>
        </p:txBody>
      </p:sp>
    </p:spTree>
    <p:extLst>
      <p:ext uri="{BB962C8B-B14F-4D97-AF65-F5344CB8AC3E}">
        <p14:creationId xmlns:p14="http://schemas.microsoft.com/office/powerpoint/2010/main" val="936652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0C4AFA66-E6C7-4FD3-B2D4-325D6F37FC48}" type="slidenum">
              <a:rPr lang="it-IT" altLang="it-IT"/>
              <a:pPr/>
              <a:t>‹#›</a:t>
            </a:fld>
            <a:endParaRPr lang="it-IT" altLang="it-IT"/>
          </a:p>
        </p:txBody>
      </p:sp>
    </p:spTree>
    <p:extLst>
      <p:ext uri="{BB962C8B-B14F-4D97-AF65-F5344CB8AC3E}">
        <p14:creationId xmlns:p14="http://schemas.microsoft.com/office/powerpoint/2010/main" val="3032179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38938" y="274638"/>
            <a:ext cx="2092325" cy="5891212"/>
          </a:xfrm>
          <a:prstGeom prst="rect">
            <a:avLst/>
          </a:prstGeo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129338" cy="5891212"/>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ftr" sz="quarter" idx="10"/>
          </p:nvPr>
        </p:nvSpPr>
        <p:spPr>
          <a:ln/>
        </p:spPr>
        <p:txBody>
          <a:bodyPr/>
          <a:lstStyle>
            <a:lvl1pPr>
              <a:defRPr/>
            </a:lvl1pPr>
          </a:lstStyle>
          <a:p>
            <a:endParaRPr lang="it-IT" altLang="it-IT"/>
          </a:p>
        </p:txBody>
      </p:sp>
      <p:sp>
        <p:nvSpPr>
          <p:cNvPr id="5" name="Rectangle 5"/>
          <p:cNvSpPr>
            <a:spLocks noGrp="1" noChangeArrowheads="1"/>
          </p:cNvSpPr>
          <p:nvPr>
            <p:ph type="sldNum" sz="quarter" idx="11"/>
          </p:nvPr>
        </p:nvSpPr>
        <p:spPr>
          <a:ln/>
        </p:spPr>
        <p:txBody>
          <a:bodyPr/>
          <a:lstStyle>
            <a:lvl1pPr>
              <a:defRPr/>
            </a:lvl1pPr>
          </a:lstStyle>
          <a:p>
            <a:fld id="{92DF6817-C346-4152-8F38-224283DFDB5D}" type="slidenum">
              <a:rPr lang="it-IT" altLang="it-IT"/>
              <a:pPr/>
              <a:t>‹#›</a:t>
            </a:fld>
            <a:endParaRPr lang="it-IT" altLang="it-IT"/>
          </a:p>
        </p:txBody>
      </p:sp>
    </p:spTree>
    <p:extLst>
      <p:ext uri="{BB962C8B-B14F-4D97-AF65-F5344CB8AC3E}">
        <p14:creationId xmlns:p14="http://schemas.microsoft.com/office/powerpoint/2010/main" val="17454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68313"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725988" y="1050925"/>
            <a:ext cx="4105275"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8"/>
          <p:cNvSpPr>
            <a:spLocks noGrp="1" noChangeArrowheads="1"/>
          </p:cNvSpPr>
          <p:nvPr>
            <p:ph type="ftr" sz="quarter" idx="10"/>
          </p:nvPr>
        </p:nvSpPr>
        <p:spPr>
          <a:ln/>
        </p:spPr>
        <p:txBody>
          <a:bodyPr/>
          <a:lstStyle>
            <a:lvl1pPr>
              <a:defRPr/>
            </a:lvl1pPr>
          </a:lstStyle>
          <a:p>
            <a:endParaRPr lang="it-IT" altLang="it-IT"/>
          </a:p>
        </p:txBody>
      </p:sp>
      <p:sp>
        <p:nvSpPr>
          <p:cNvPr id="6" name="Rectangle 9"/>
          <p:cNvSpPr>
            <a:spLocks noGrp="1" noChangeArrowheads="1"/>
          </p:cNvSpPr>
          <p:nvPr>
            <p:ph type="sldNum" sz="quarter" idx="11"/>
          </p:nvPr>
        </p:nvSpPr>
        <p:spPr>
          <a:ln/>
        </p:spPr>
        <p:txBody>
          <a:bodyPr/>
          <a:lstStyle>
            <a:lvl1pPr>
              <a:defRPr/>
            </a:lvl1pPr>
          </a:lstStyle>
          <a:p>
            <a:fld id="{2C9BB26E-F02C-416B-B5A3-10047F08CB84}" type="slidenum">
              <a:rPr lang="it-IT" altLang="it-IT"/>
              <a:pPr/>
              <a:t>‹#›</a:t>
            </a:fld>
            <a:endParaRPr lang="it-IT" altLang="it-IT"/>
          </a:p>
        </p:txBody>
      </p:sp>
    </p:spTree>
    <p:extLst>
      <p:ext uri="{BB962C8B-B14F-4D97-AF65-F5344CB8AC3E}">
        <p14:creationId xmlns:p14="http://schemas.microsoft.com/office/powerpoint/2010/main" val="5149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8"/>
          <p:cNvSpPr>
            <a:spLocks noGrp="1" noChangeArrowheads="1"/>
          </p:cNvSpPr>
          <p:nvPr>
            <p:ph type="ftr" sz="quarter" idx="10"/>
          </p:nvPr>
        </p:nvSpPr>
        <p:spPr>
          <a:ln/>
        </p:spPr>
        <p:txBody>
          <a:bodyPr/>
          <a:lstStyle>
            <a:lvl1pPr>
              <a:defRPr/>
            </a:lvl1pPr>
          </a:lstStyle>
          <a:p>
            <a:endParaRPr lang="it-IT" altLang="it-IT"/>
          </a:p>
        </p:txBody>
      </p:sp>
      <p:sp>
        <p:nvSpPr>
          <p:cNvPr id="8" name="Rectangle 9"/>
          <p:cNvSpPr>
            <a:spLocks noGrp="1" noChangeArrowheads="1"/>
          </p:cNvSpPr>
          <p:nvPr>
            <p:ph type="sldNum" sz="quarter" idx="11"/>
          </p:nvPr>
        </p:nvSpPr>
        <p:spPr>
          <a:ln/>
        </p:spPr>
        <p:txBody>
          <a:bodyPr/>
          <a:lstStyle>
            <a:lvl1pPr>
              <a:defRPr/>
            </a:lvl1pPr>
          </a:lstStyle>
          <a:p>
            <a:fld id="{0108C9EC-AA9D-4516-9EF4-955F9FEED6AD}" type="slidenum">
              <a:rPr lang="it-IT" altLang="it-IT"/>
              <a:pPr/>
              <a:t>‹#›</a:t>
            </a:fld>
            <a:endParaRPr lang="it-IT" altLang="it-IT"/>
          </a:p>
        </p:txBody>
      </p:sp>
    </p:spTree>
    <p:extLst>
      <p:ext uri="{BB962C8B-B14F-4D97-AF65-F5344CB8AC3E}">
        <p14:creationId xmlns:p14="http://schemas.microsoft.com/office/powerpoint/2010/main" val="178424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8"/>
          <p:cNvSpPr>
            <a:spLocks noGrp="1" noChangeArrowheads="1"/>
          </p:cNvSpPr>
          <p:nvPr>
            <p:ph type="ftr" sz="quarter" idx="10"/>
          </p:nvPr>
        </p:nvSpPr>
        <p:spPr>
          <a:ln/>
        </p:spPr>
        <p:txBody>
          <a:bodyPr/>
          <a:lstStyle>
            <a:lvl1pPr>
              <a:defRPr/>
            </a:lvl1pPr>
          </a:lstStyle>
          <a:p>
            <a:endParaRPr lang="it-IT" altLang="it-IT"/>
          </a:p>
        </p:txBody>
      </p:sp>
      <p:sp>
        <p:nvSpPr>
          <p:cNvPr id="4" name="Rectangle 9"/>
          <p:cNvSpPr>
            <a:spLocks noGrp="1" noChangeArrowheads="1"/>
          </p:cNvSpPr>
          <p:nvPr>
            <p:ph type="sldNum" sz="quarter" idx="11"/>
          </p:nvPr>
        </p:nvSpPr>
        <p:spPr>
          <a:ln/>
        </p:spPr>
        <p:txBody>
          <a:bodyPr/>
          <a:lstStyle>
            <a:lvl1pPr>
              <a:defRPr/>
            </a:lvl1pPr>
          </a:lstStyle>
          <a:p>
            <a:fld id="{E5D60076-76ED-4FCA-B387-B8BBCE7523F5}" type="slidenum">
              <a:rPr lang="it-IT" altLang="it-IT"/>
              <a:pPr/>
              <a:t>‹#›</a:t>
            </a:fld>
            <a:endParaRPr lang="it-IT" altLang="it-IT"/>
          </a:p>
        </p:txBody>
      </p:sp>
    </p:spTree>
    <p:extLst>
      <p:ext uri="{BB962C8B-B14F-4D97-AF65-F5344CB8AC3E}">
        <p14:creationId xmlns:p14="http://schemas.microsoft.com/office/powerpoint/2010/main" val="391826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endParaRPr lang="it-IT" altLang="it-IT"/>
          </a:p>
        </p:txBody>
      </p:sp>
      <p:sp>
        <p:nvSpPr>
          <p:cNvPr id="3" name="Rectangle 9"/>
          <p:cNvSpPr>
            <a:spLocks noGrp="1" noChangeArrowheads="1"/>
          </p:cNvSpPr>
          <p:nvPr>
            <p:ph type="sldNum" sz="quarter" idx="11"/>
          </p:nvPr>
        </p:nvSpPr>
        <p:spPr>
          <a:ln/>
        </p:spPr>
        <p:txBody>
          <a:bodyPr/>
          <a:lstStyle>
            <a:lvl1pPr>
              <a:defRPr/>
            </a:lvl1pPr>
          </a:lstStyle>
          <a:p>
            <a:fld id="{4B360E00-250B-4E07-86D9-5DB1AFCC7C39}" type="slidenum">
              <a:rPr lang="it-IT" altLang="it-IT"/>
              <a:pPr/>
              <a:t>‹#›</a:t>
            </a:fld>
            <a:endParaRPr lang="it-IT" altLang="it-IT"/>
          </a:p>
        </p:txBody>
      </p:sp>
    </p:spTree>
    <p:extLst>
      <p:ext uri="{BB962C8B-B14F-4D97-AF65-F5344CB8AC3E}">
        <p14:creationId xmlns:p14="http://schemas.microsoft.com/office/powerpoint/2010/main" val="45784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8"/>
          <p:cNvSpPr>
            <a:spLocks noGrp="1" noChangeArrowheads="1"/>
          </p:cNvSpPr>
          <p:nvPr>
            <p:ph type="ftr" sz="quarter" idx="10"/>
          </p:nvPr>
        </p:nvSpPr>
        <p:spPr>
          <a:ln/>
        </p:spPr>
        <p:txBody>
          <a:bodyPr/>
          <a:lstStyle>
            <a:lvl1pPr>
              <a:defRPr/>
            </a:lvl1pPr>
          </a:lstStyle>
          <a:p>
            <a:endParaRPr lang="it-IT" altLang="it-IT"/>
          </a:p>
        </p:txBody>
      </p:sp>
      <p:sp>
        <p:nvSpPr>
          <p:cNvPr id="6" name="Rectangle 9"/>
          <p:cNvSpPr>
            <a:spLocks noGrp="1" noChangeArrowheads="1"/>
          </p:cNvSpPr>
          <p:nvPr>
            <p:ph type="sldNum" sz="quarter" idx="11"/>
          </p:nvPr>
        </p:nvSpPr>
        <p:spPr>
          <a:ln/>
        </p:spPr>
        <p:txBody>
          <a:bodyPr/>
          <a:lstStyle>
            <a:lvl1pPr>
              <a:defRPr/>
            </a:lvl1pPr>
          </a:lstStyle>
          <a:p>
            <a:fld id="{152AE877-A753-46A9-895E-FAF3492D1271}" type="slidenum">
              <a:rPr lang="it-IT" altLang="it-IT"/>
              <a:pPr/>
              <a:t>‹#›</a:t>
            </a:fld>
            <a:endParaRPr lang="it-IT" altLang="it-IT"/>
          </a:p>
        </p:txBody>
      </p:sp>
    </p:spTree>
    <p:extLst>
      <p:ext uri="{BB962C8B-B14F-4D97-AF65-F5344CB8AC3E}">
        <p14:creationId xmlns:p14="http://schemas.microsoft.com/office/powerpoint/2010/main" val="245003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8"/>
          <p:cNvSpPr>
            <a:spLocks noGrp="1" noChangeArrowheads="1"/>
          </p:cNvSpPr>
          <p:nvPr>
            <p:ph type="ftr" sz="quarter" idx="10"/>
          </p:nvPr>
        </p:nvSpPr>
        <p:spPr>
          <a:ln/>
        </p:spPr>
        <p:txBody>
          <a:bodyPr/>
          <a:lstStyle>
            <a:lvl1pPr>
              <a:defRPr/>
            </a:lvl1pPr>
          </a:lstStyle>
          <a:p>
            <a:endParaRPr lang="it-IT" altLang="it-IT"/>
          </a:p>
        </p:txBody>
      </p:sp>
      <p:sp>
        <p:nvSpPr>
          <p:cNvPr id="6" name="Rectangle 9"/>
          <p:cNvSpPr>
            <a:spLocks noGrp="1" noChangeArrowheads="1"/>
          </p:cNvSpPr>
          <p:nvPr>
            <p:ph type="sldNum" sz="quarter" idx="11"/>
          </p:nvPr>
        </p:nvSpPr>
        <p:spPr>
          <a:ln/>
        </p:spPr>
        <p:txBody>
          <a:bodyPr/>
          <a:lstStyle>
            <a:lvl1pPr>
              <a:defRPr/>
            </a:lvl1pPr>
          </a:lstStyle>
          <a:p>
            <a:fld id="{93A149A7-004F-4649-B32A-A53EA1FA9E4D}" type="slidenum">
              <a:rPr lang="it-IT" altLang="it-IT"/>
              <a:pPr/>
              <a:t>‹#›</a:t>
            </a:fld>
            <a:endParaRPr lang="it-IT" altLang="it-IT"/>
          </a:p>
        </p:txBody>
      </p:sp>
    </p:spTree>
    <p:extLst>
      <p:ext uri="{BB962C8B-B14F-4D97-AF65-F5344CB8AC3E}">
        <p14:creationId xmlns:p14="http://schemas.microsoft.com/office/powerpoint/2010/main" val="76239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8"/>
          <p:cNvSpPr>
            <a:spLocks noGrp="1" noChangeArrowheads="1"/>
          </p:cNvSpPr>
          <p:nvPr>
            <p:ph type="ftr" sz="quarter" idx="10"/>
          </p:nvPr>
        </p:nvSpPr>
        <p:spPr>
          <a:ln/>
        </p:spPr>
        <p:txBody>
          <a:bodyPr/>
          <a:lstStyle>
            <a:lvl1pPr>
              <a:defRPr/>
            </a:lvl1pPr>
          </a:lstStyle>
          <a:p>
            <a:endParaRPr lang="it-IT" altLang="it-IT"/>
          </a:p>
        </p:txBody>
      </p:sp>
      <p:sp>
        <p:nvSpPr>
          <p:cNvPr id="5" name="Rectangle 9"/>
          <p:cNvSpPr>
            <a:spLocks noGrp="1" noChangeArrowheads="1"/>
          </p:cNvSpPr>
          <p:nvPr>
            <p:ph type="sldNum" sz="quarter" idx="11"/>
          </p:nvPr>
        </p:nvSpPr>
        <p:spPr>
          <a:ln/>
        </p:spPr>
        <p:txBody>
          <a:bodyPr/>
          <a:lstStyle>
            <a:lvl1pPr>
              <a:defRPr/>
            </a:lvl1pPr>
          </a:lstStyle>
          <a:p>
            <a:fld id="{0747826F-A6C6-42AA-92E3-5165256DD9F4}" type="slidenum">
              <a:rPr lang="it-IT" altLang="it-IT"/>
              <a:pPr/>
              <a:t>‹#›</a:t>
            </a:fld>
            <a:endParaRPr lang="it-IT" altLang="it-IT"/>
          </a:p>
        </p:txBody>
      </p:sp>
    </p:spTree>
    <p:extLst>
      <p:ext uri="{BB962C8B-B14F-4D97-AF65-F5344CB8AC3E}">
        <p14:creationId xmlns:p14="http://schemas.microsoft.com/office/powerpoint/2010/main" val="21243037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43597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smtClean="0"/>
              <a:t>Titolo slide</a:t>
            </a:r>
          </a:p>
        </p:txBody>
      </p:sp>
      <p:sp>
        <p:nvSpPr>
          <p:cNvPr id="1027" name="Rectangle 3"/>
          <p:cNvSpPr>
            <a:spLocks noGrp="1" noChangeArrowheads="1"/>
          </p:cNvSpPr>
          <p:nvPr>
            <p:ph type="body" idx="1"/>
          </p:nvPr>
        </p:nvSpPr>
        <p:spPr bwMode="auto">
          <a:xfrm>
            <a:off x="468313" y="1050925"/>
            <a:ext cx="8362950" cy="511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Testo livello 1 ghfjt kthj5toeujyirej</a:t>
            </a:r>
          </a:p>
          <a:p>
            <a:pPr lvl="1"/>
            <a:r>
              <a:rPr lang="it-IT" altLang="it-IT" smtClean="0"/>
              <a:t>Testo livello 2</a:t>
            </a:r>
          </a:p>
          <a:p>
            <a:pPr lvl="2"/>
            <a:r>
              <a:rPr lang="it-IT" altLang="it-IT" smtClean="0"/>
              <a:t>Testo livello 3</a:t>
            </a:r>
          </a:p>
          <a:p>
            <a:pPr lvl="3"/>
            <a:r>
              <a:rPr lang="it-IT" altLang="it-IT" smtClean="0"/>
              <a:t>Testo livello 4</a:t>
            </a:r>
          </a:p>
          <a:p>
            <a:pPr lvl="3"/>
            <a:endParaRPr lang="it-IT" altLang="it-IT" smtClean="0"/>
          </a:p>
        </p:txBody>
      </p:sp>
      <p:sp>
        <p:nvSpPr>
          <p:cNvPr id="37896" name="Rectangle 8"/>
          <p:cNvSpPr>
            <a:spLocks noGrp="1" noChangeArrowheads="1"/>
          </p:cNvSpPr>
          <p:nvPr>
            <p:ph type="ftr" sz="quarter" idx="3"/>
          </p:nvPr>
        </p:nvSpPr>
        <p:spPr bwMode="auto">
          <a:xfrm>
            <a:off x="468313" y="6245225"/>
            <a:ext cx="7704137"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it-IT" altLang="it-IT"/>
          </a:p>
        </p:txBody>
      </p:sp>
      <p:sp>
        <p:nvSpPr>
          <p:cNvPr id="37897" name="Rectangle 9"/>
          <p:cNvSpPr>
            <a:spLocks noGrp="1" noChangeArrowheads="1"/>
          </p:cNvSpPr>
          <p:nvPr>
            <p:ph type="sldNum" sz="quarter" idx="4"/>
          </p:nvPr>
        </p:nvSpPr>
        <p:spPr bwMode="auto">
          <a:xfrm>
            <a:off x="8243888" y="6237288"/>
            <a:ext cx="684212"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7B0EFDD-DAA0-46A1-A4CE-53F2CECF4326}"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Verdana" pitchFamily="34" charset="0"/>
        </a:defRPr>
      </a:lvl2pPr>
      <a:lvl3pPr algn="r" rtl="0" eaLnBrk="1" fontAlgn="base" hangingPunct="1">
        <a:spcBef>
          <a:spcPct val="0"/>
        </a:spcBef>
        <a:spcAft>
          <a:spcPct val="0"/>
        </a:spcAft>
        <a:defRPr sz="2800" b="1">
          <a:solidFill>
            <a:schemeClr val="tx2"/>
          </a:solidFill>
          <a:latin typeface="Verdana" pitchFamily="34" charset="0"/>
        </a:defRPr>
      </a:lvl3pPr>
      <a:lvl4pPr algn="r" rtl="0" eaLnBrk="1" fontAlgn="base" hangingPunct="1">
        <a:spcBef>
          <a:spcPct val="0"/>
        </a:spcBef>
        <a:spcAft>
          <a:spcPct val="0"/>
        </a:spcAft>
        <a:defRPr sz="2800" b="1">
          <a:solidFill>
            <a:schemeClr val="tx2"/>
          </a:solidFill>
          <a:latin typeface="Verdana" pitchFamily="34" charset="0"/>
        </a:defRPr>
      </a:lvl4pPr>
      <a:lvl5pPr algn="r" rtl="0" eaLnBrk="1" fontAlgn="base" hangingPunct="1">
        <a:spcBef>
          <a:spcPct val="0"/>
        </a:spcBef>
        <a:spcAft>
          <a:spcPct val="0"/>
        </a:spcAft>
        <a:defRPr sz="2800" b="1">
          <a:solidFill>
            <a:schemeClr val="tx2"/>
          </a:solidFill>
          <a:latin typeface="Verdana" pitchFamily="34" charset="0"/>
        </a:defRPr>
      </a:lvl5pPr>
      <a:lvl6pPr marL="457200" algn="r" rtl="0" eaLnBrk="1" fontAlgn="base" hangingPunct="1">
        <a:spcBef>
          <a:spcPct val="0"/>
        </a:spcBef>
        <a:spcAft>
          <a:spcPct val="0"/>
        </a:spcAft>
        <a:defRPr sz="2800" b="1">
          <a:solidFill>
            <a:schemeClr val="tx2"/>
          </a:solidFill>
          <a:latin typeface="Verdana" pitchFamily="34" charset="0"/>
        </a:defRPr>
      </a:lvl6pPr>
      <a:lvl7pPr marL="914400" algn="r" rtl="0" eaLnBrk="1" fontAlgn="base" hangingPunct="1">
        <a:spcBef>
          <a:spcPct val="0"/>
        </a:spcBef>
        <a:spcAft>
          <a:spcPct val="0"/>
        </a:spcAft>
        <a:defRPr sz="2800" b="1">
          <a:solidFill>
            <a:schemeClr val="tx2"/>
          </a:solidFill>
          <a:latin typeface="Verdana" pitchFamily="34" charset="0"/>
        </a:defRPr>
      </a:lvl7pPr>
      <a:lvl8pPr marL="1371600" algn="r" rtl="0" eaLnBrk="1" fontAlgn="base" hangingPunct="1">
        <a:spcBef>
          <a:spcPct val="0"/>
        </a:spcBef>
        <a:spcAft>
          <a:spcPct val="0"/>
        </a:spcAft>
        <a:defRPr sz="2800" b="1">
          <a:solidFill>
            <a:schemeClr val="tx2"/>
          </a:solidFill>
          <a:latin typeface="Verdana" pitchFamily="34" charset="0"/>
        </a:defRPr>
      </a:lvl8pPr>
      <a:lvl9pPr marL="1828800" algn="r" rtl="0" eaLnBrk="1" fontAlgn="base" hangingPunct="1">
        <a:spcBef>
          <a:spcPct val="0"/>
        </a:spcBef>
        <a:spcAft>
          <a:spcPct val="0"/>
        </a:spcAft>
        <a:defRPr sz="2800" b="1">
          <a:solidFill>
            <a:schemeClr val="tx2"/>
          </a:solidFill>
          <a:latin typeface="Verdana" pitchFamily="34" charset="0"/>
        </a:defRPr>
      </a:lvl9pPr>
    </p:titleStyle>
    <p:bodyStyle>
      <a:lvl1pPr marL="342900" indent="-342900" algn="l" rtl="0" eaLnBrk="1" fontAlgn="base" hangingPunct="1">
        <a:spcBef>
          <a:spcPts val="200"/>
        </a:spcBef>
        <a:spcAft>
          <a:spcPts val="600"/>
        </a:spcAft>
        <a:defRPr sz="2400" b="1">
          <a:solidFill>
            <a:schemeClr val="tx1"/>
          </a:solidFill>
          <a:latin typeface="+mn-lt"/>
          <a:ea typeface="+mn-ea"/>
          <a:cs typeface="+mn-cs"/>
        </a:defRPr>
      </a:lvl1pPr>
      <a:lvl2pPr marL="533400" indent="-269875" algn="l" rtl="0" eaLnBrk="1" fontAlgn="base" hangingPunct="1">
        <a:spcBef>
          <a:spcPts val="200"/>
        </a:spcBef>
        <a:spcAft>
          <a:spcPts val="600"/>
        </a:spcAft>
        <a:buChar char="•"/>
        <a:defRPr sz="2400">
          <a:solidFill>
            <a:schemeClr val="tx1"/>
          </a:solidFill>
          <a:latin typeface="+mn-lt"/>
        </a:defRPr>
      </a:lvl2pPr>
      <a:lvl3pPr marL="990600" indent="-271463" algn="l" rtl="0" eaLnBrk="1" fontAlgn="base" hangingPunct="1">
        <a:spcBef>
          <a:spcPts val="200"/>
        </a:spcBef>
        <a:spcAft>
          <a:spcPts val="600"/>
        </a:spcAft>
        <a:buFont typeface="Verdana" pitchFamily="34" charset="0"/>
        <a:buChar char="–"/>
        <a:defRPr sz="2000">
          <a:solidFill>
            <a:schemeClr val="tx1"/>
          </a:solidFill>
          <a:latin typeface="+mn-lt"/>
        </a:defRPr>
      </a:lvl3pPr>
      <a:lvl4pPr marL="1660525" indent="-228600" algn="l" rtl="0" eaLnBrk="1" fontAlgn="base" hangingPunct="1">
        <a:spcBef>
          <a:spcPct val="20000"/>
        </a:spcBef>
        <a:spcAft>
          <a:spcPct val="0"/>
        </a:spcAft>
        <a:buFont typeface="Wingdings" pitchFamily="2" charset="2"/>
        <a:buChar char="§"/>
        <a:defRPr>
          <a:solidFill>
            <a:schemeClr val="tx1"/>
          </a:solidFill>
          <a:latin typeface="+mn-lt"/>
        </a:defRPr>
      </a:lvl4pPr>
      <a:lvl5pPr marL="2068513" indent="-228600" algn="l" rtl="0" eaLnBrk="1" fontAlgn="base" hangingPunct="1">
        <a:spcBef>
          <a:spcPct val="20000"/>
        </a:spcBef>
        <a:spcAft>
          <a:spcPct val="0"/>
        </a:spcAft>
        <a:buChar char="»"/>
        <a:defRPr sz="2400">
          <a:solidFill>
            <a:schemeClr val="tx1"/>
          </a:solidFill>
          <a:latin typeface="+mn-lt"/>
        </a:defRPr>
      </a:lvl5pPr>
      <a:lvl6pPr marL="2525713" indent="-228600" algn="l" rtl="0" eaLnBrk="1" fontAlgn="base" hangingPunct="1">
        <a:spcBef>
          <a:spcPct val="20000"/>
        </a:spcBef>
        <a:spcAft>
          <a:spcPct val="0"/>
        </a:spcAft>
        <a:buChar char="»"/>
        <a:defRPr sz="2400">
          <a:solidFill>
            <a:schemeClr val="tx1"/>
          </a:solidFill>
          <a:latin typeface="+mn-lt"/>
        </a:defRPr>
      </a:lvl6pPr>
      <a:lvl7pPr marL="2982913" indent="-228600" algn="l" rtl="0" eaLnBrk="1" fontAlgn="base" hangingPunct="1">
        <a:spcBef>
          <a:spcPct val="20000"/>
        </a:spcBef>
        <a:spcAft>
          <a:spcPct val="0"/>
        </a:spcAft>
        <a:buChar char="»"/>
        <a:defRPr sz="2400">
          <a:solidFill>
            <a:schemeClr val="tx1"/>
          </a:solidFill>
          <a:latin typeface="+mn-lt"/>
        </a:defRPr>
      </a:lvl7pPr>
      <a:lvl8pPr marL="3440113" indent="-228600" algn="l" rtl="0" eaLnBrk="1" fontAlgn="base" hangingPunct="1">
        <a:spcBef>
          <a:spcPct val="20000"/>
        </a:spcBef>
        <a:spcAft>
          <a:spcPct val="0"/>
        </a:spcAft>
        <a:buChar char="»"/>
        <a:defRPr sz="2400">
          <a:solidFill>
            <a:schemeClr val="tx1"/>
          </a:solidFill>
          <a:latin typeface="+mn-lt"/>
        </a:defRPr>
      </a:lvl8pPr>
      <a:lvl9pPr marL="3897313" indent="-228600" algn="l" rtl="0" eaLnBrk="1" fontAlgn="base" hangingPunct="1">
        <a:spcBef>
          <a:spcPct val="20000"/>
        </a:spcBef>
        <a:spcAft>
          <a:spcPct val="0"/>
        </a:spcAft>
        <a:buChar char="»"/>
        <a:defRPr sz="24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8340" name="Rectangle 4"/>
          <p:cNvSpPr>
            <a:spLocks noGrp="1" noChangeArrowheads="1"/>
          </p:cNvSpPr>
          <p:nvPr>
            <p:ph type="ftr" sz="quarter" idx="3"/>
          </p:nvPr>
        </p:nvSpPr>
        <p:spPr bwMode="auto">
          <a:xfrm>
            <a:off x="468313" y="6245225"/>
            <a:ext cx="7704137"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it-IT" altLang="it-IT"/>
          </a:p>
        </p:txBody>
      </p:sp>
      <p:sp>
        <p:nvSpPr>
          <p:cNvPr id="398341" name="Rectangle 5"/>
          <p:cNvSpPr>
            <a:spLocks noGrp="1" noChangeArrowheads="1"/>
          </p:cNvSpPr>
          <p:nvPr>
            <p:ph type="sldNum" sz="quarter" idx="4"/>
          </p:nvPr>
        </p:nvSpPr>
        <p:spPr bwMode="auto">
          <a:xfrm>
            <a:off x="8243888" y="6237288"/>
            <a:ext cx="684212"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93A77626-9F53-4809-8845-438A6A363199}" type="slidenum">
              <a:rPr lang="it-IT" altLang="it-IT"/>
              <a:pPr/>
              <a:t>‹#›</a:t>
            </a:fld>
            <a:endParaRPr lang="it-IT" altLang="it-IT"/>
          </a:p>
        </p:txBody>
      </p:sp>
      <p:sp>
        <p:nvSpPr>
          <p:cNvPr id="2052" name="Rectangle 7"/>
          <p:cNvSpPr>
            <a:spLocks noChangeArrowheads="1"/>
          </p:cNvSpPr>
          <p:nvPr/>
        </p:nvSpPr>
        <p:spPr bwMode="auto">
          <a:xfrm>
            <a:off x="457200" y="274638"/>
            <a:ext cx="843597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it-IT" altLang="it-IT" sz="2800" b="1">
                <a:solidFill>
                  <a:schemeClr val="tx2"/>
                </a:solidFill>
                <a:latin typeface="Verdana" pitchFamily="34" charset="0"/>
              </a:rPr>
              <a:t>In sintesi</a:t>
            </a:r>
          </a:p>
        </p:txBody>
      </p:sp>
      <p:grpSp>
        <p:nvGrpSpPr>
          <p:cNvPr id="2053" name="Group 8"/>
          <p:cNvGrpSpPr>
            <a:grpSpLocks/>
          </p:cNvGrpSpPr>
          <p:nvPr/>
        </p:nvGrpSpPr>
        <p:grpSpPr bwMode="auto">
          <a:xfrm>
            <a:off x="7502525" y="5661025"/>
            <a:ext cx="1317625" cy="566738"/>
            <a:chOff x="4694" y="3815"/>
            <a:chExt cx="830" cy="357"/>
          </a:xfrm>
        </p:grpSpPr>
        <p:pic>
          <p:nvPicPr>
            <p:cNvPr id="2055" name="Picture 9" descr="bandiere"/>
            <p:cNvPicPr>
              <a:picLocks noChangeAspect="1" noChangeArrowheads="1"/>
            </p:cNvPicPr>
            <p:nvPr/>
          </p:nvPicPr>
          <p:blipFill>
            <a:blip r:embed="rId13">
              <a:extLst>
                <a:ext uri="{28A0092B-C50C-407E-A947-70E740481C1C}">
                  <a14:useLocalDpi xmlns:a14="http://schemas.microsoft.com/office/drawing/2010/main" val="0"/>
                </a:ext>
              </a:extLst>
            </a:blip>
            <a:srcRect l="-5435"/>
            <a:stretch>
              <a:fillRect/>
            </a:stretch>
          </p:blipFill>
          <p:spPr bwMode="auto">
            <a:xfrm>
              <a:off x="4694" y="3884"/>
              <a:ext cx="8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6" name="Text Box 10"/>
            <p:cNvSpPr txBox="1">
              <a:spLocks noChangeArrowheads="1"/>
            </p:cNvSpPr>
            <p:nvPr/>
          </p:nvSpPr>
          <p:spPr bwMode="auto">
            <a:xfrm>
              <a:off x="4897" y="3815"/>
              <a:ext cx="464"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it-IT" altLang="it-IT" sz="1200" b="1">
                  <a:solidFill>
                    <a:srgbClr val="0099CC"/>
                  </a:solidFill>
                  <a:latin typeface="Verdana" pitchFamily="34" charset="0"/>
                </a:rPr>
                <a:t>FINE</a:t>
              </a:r>
            </a:p>
          </p:txBody>
        </p:sp>
      </p:grpSp>
      <p:sp>
        <p:nvSpPr>
          <p:cNvPr id="2054" name="Rectangle 12"/>
          <p:cNvSpPr>
            <a:spLocks noGrp="1" noChangeArrowheads="1"/>
          </p:cNvSpPr>
          <p:nvPr>
            <p:ph type="body" idx="1"/>
          </p:nvPr>
        </p:nvSpPr>
        <p:spPr bwMode="auto">
          <a:xfrm>
            <a:off x="468313" y="1050925"/>
            <a:ext cx="8362950" cy="511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Testo livello 1</a:t>
            </a:r>
          </a:p>
          <a:p>
            <a:pPr lvl="1"/>
            <a:r>
              <a:rPr lang="it-IT" altLang="it-IT" smtClean="0"/>
              <a:t>Testo livello 2</a:t>
            </a:r>
          </a:p>
          <a:p>
            <a:pPr lvl="2"/>
            <a:r>
              <a:rPr lang="it-IT" altLang="it-IT" smtClean="0"/>
              <a:t> Testo livello 3</a:t>
            </a:r>
          </a:p>
          <a:p>
            <a:pPr lvl="3"/>
            <a:r>
              <a:rPr lang="it-IT" altLang="it-IT" smtClean="0"/>
              <a:t>Testo livello 4</a:t>
            </a:r>
          </a:p>
          <a:p>
            <a:pPr lvl="3"/>
            <a:endParaRPr lang="it-IT" altLang="it-IT" smtClean="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r" rtl="0" eaLnBrk="0" fontAlgn="base" hangingPunct="0">
        <a:spcBef>
          <a:spcPct val="0"/>
        </a:spcBef>
        <a:spcAft>
          <a:spcPct val="0"/>
        </a:spcAft>
        <a:defRPr sz="2800" b="1">
          <a:solidFill>
            <a:schemeClr val="tx2"/>
          </a:solidFill>
          <a:latin typeface="+mj-lt"/>
          <a:ea typeface="+mj-ea"/>
          <a:cs typeface="+mj-cs"/>
        </a:defRPr>
      </a:lvl1pPr>
      <a:lvl2pPr algn="r" rtl="0" eaLnBrk="0" fontAlgn="base" hangingPunct="0">
        <a:spcBef>
          <a:spcPct val="0"/>
        </a:spcBef>
        <a:spcAft>
          <a:spcPct val="0"/>
        </a:spcAft>
        <a:defRPr sz="2800" b="1">
          <a:solidFill>
            <a:schemeClr val="tx2"/>
          </a:solidFill>
          <a:latin typeface="Verdana" pitchFamily="34" charset="0"/>
        </a:defRPr>
      </a:lvl2pPr>
      <a:lvl3pPr algn="r" rtl="0" eaLnBrk="0" fontAlgn="base" hangingPunct="0">
        <a:spcBef>
          <a:spcPct val="0"/>
        </a:spcBef>
        <a:spcAft>
          <a:spcPct val="0"/>
        </a:spcAft>
        <a:defRPr sz="2800" b="1">
          <a:solidFill>
            <a:schemeClr val="tx2"/>
          </a:solidFill>
          <a:latin typeface="Verdana" pitchFamily="34" charset="0"/>
        </a:defRPr>
      </a:lvl3pPr>
      <a:lvl4pPr algn="r" rtl="0" eaLnBrk="0" fontAlgn="base" hangingPunct="0">
        <a:spcBef>
          <a:spcPct val="0"/>
        </a:spcBef>
        <a:spcAft>
          <a:spcPct val="0"/>
        </a:spcAft>
        <a:defRPr sz="2800" b="1">
          <a:solidFill>
            <a:schemeClr val="tx2"/>
          </a:solidFill>
          <a:latin typeface="Verdana" pitchFamily="34" charset="0"/>
        </a:defRPr>
      </a:lvl4pPr>
      <a:lvl5pPr algn="r" rtl="0" eaLnBrk="0" fontAlgn="base" hangingPunct="0">
        <a:spcBef>
          <a:spcPct val="0"/>
        </a:spcBef>
        <a:spcAft>
          <a:spcPct val="0"/>
        </a:spcAft>
        <a:defRPr sz="2800" b="1">
          <a:solidFill>
            <a:schemeClr val="tx2"/>
          </a:solidFill>
          <a:latin typeface="Verdana" pitchFamily="34" charset="0"/>
        </a:defRPr>
      </a:lvl5pPr>
      <a:lvl6pPr marL="457200" algn="r" rtl="0" fontAlgn="base">
        <a:spcBef>
          <a:spcPct val="0"/>
        </a:spcBef>
        <a:spcAft>
          <a:spcPct val="0"/>
        </a:spcAft>
        <a:defRPr sz="2800" b="1">
          <a:solidFill>
            <a:schemeClr val="tx2"/>
          </a:solidFill>
          <a:latin typeface="Verdana" pitchFamily="34" charset="0"/>
        </a:defRPr>
      </a:lvl6pPr>
      <a:lvl7pPr marL="914400" algn="r" rtl="0" fontAlgn="base">
        <a:spcBef>
          <a:spcPct val="0"/>
        </a:spcBef>
        <a:spcAft>
          <a:spcPct val="0"/>
        </a:spcAft>
        <a:defRPr sz="2800" b="1">
          <a:solidFill>
            <a:schemeClr val="tx2"/>
          </a:solidFill>
          <a:latin typeface="Verdana" pitchFamily="34" charset="0"/>
        </a:defRPr>
      </a:lvl7pPr>
      <a:lvl8pPr marL="1371600" algn="r" rtl="0" fontAlgn="base">
        <a:spcBef>
          <a:spcPct val="0"/>
        </a:spcBef>
        <a:spcAft>
          <a:spcPct val="0"/>
        </a:spcAft>
        <a:defRPr sz="2800" b="1">
          <a:solidFill>
            <a:schemeClr val="tx2"/>
          </a:solidFill>
          <a:latin typeface="Verdana" pitchFamily="34" charset="0"/>
        </a:defRPr>
      </a:lvl8pPr>
      <a:lvl9pPr marL="1828800" algn="r" rtl="0" fontAlgn="base">
        <a:spcBef>
          <a:spcPct val="0"/>
        </a:spcBef>
        <a:spcAft>
          <a:spcPct val="0"/>
        </a:spcAft>
        <a:defRPr sz="2800" b="1">
          <a:solidFill>
            <a:schemeClr val="tx2"/>
          </a:solidFill>
          <a:latin typeface="Verdana" pitchFamily="34" charset="0"/>
        </a:defRPr>
      </a:lvl9pPr>
    </p:titleStyle>
    <p:bodyStyle>
      <a:lvl1pPr marL="342900" indent="-342900" algn="l" rtl="0" eaLnBrk="0" fontAlgn="base" hangingPunct="0">
        <a:spcBef>
          <a:spcPts val="200"/>
        </a:spcBef>
        <a:spcAft>
          <a:spcPts val="600"/>
        </a:spcAft>
        <a:tabLst>
          <a:tab pos="0" algn="l"/>
        </a:tabLst>
        <a:defRPr sz="2400" b="1">
          <a:solidFill>
            <a:srgbClr val="003300"/>
          </a:solidFill>
          <a:latin typeface="+mn-lt"/>
          <a:ea typeface="+mn-ea"/>
          <a:cs typeface="+mn-cs"/>
        </a:defRPr>
      </a:lvl1pPr>
      <a:lvl2pPr marL="539750" indent="-269875" algn="l" rtl="0" eaLnBrk="0" fontAlgn="base" hangingPunct="0">
        <a:lnSpc>
          <a:spcPts val="2800"/>
        </a:lnSpc>
        <a:spcBef>
          <a:spcPts val="200"/>
        </a:spcBef>
        <a:spcAft>
          <a:spcPts val="600"/>
        </a:spcAft>
        <a:buChar char="•"/>
        <a:tabLst>
          <a:tab pos="0" algn="l"/>
        </a:tabLst>
        <a:defRPr sz="2400">
          <a:solidFill>
            <a:schemeClr val="tx1"/>
          </a:solidFill>
          <a:latin typeface="+mn-lt"/>
        </a:defRPr>
      </a:lvl2pPr>
      <a:lvl3pPr marL="809625" indent="-90488" algn="l" rtl="0" eaLnBrk="0" fontAlgn="base" hangingPunct="0">
        <a:lnSpc>
          <a:spcPts val="2800"/>
        </a:lnSpc>
        <a:spcBef>
          <a:spcPts val="200"/>
        </a:spcBef>
        <a:spcAft>
          <a:spcPts val="600"/>
        </a:spcAft>
        <a:buFont typeface="Verdana" pitchFamily="34" charset="0"/>
        <a:buChar char="–"/>
        <a:tabLst>
          <a:tab pos="0" algn="l"/>
        </a:tabLst>
        <a:defRPr sz="2000">
          <a:solidFill>
            <a:schemeClr val="tx1"/>
          </a:solidFill>
          <a:latin typeface="+mn-lt"/>
        </a:defRPr>
      </a:lvl3pPr>
      <a:lvl4pPr marL="1660525" indent="-228600" algn="l" rtl="0" eaLnBrk="0" fontAlgn="base" hangingPunct="0">
        <a:spcBef>
          <a:spcPct val="20000"/>
        </a:spcBef>
        <a:spcAft>
          <a:spcPct val="0"/>
        </a:spcAft>
        <a:buFont typeface="Wingdings" pitchFamily="2" charset="2"/>
        <a:buChar char="§"/>
        <a:tabLst>
          <a:tab pos="0" algn="l"/>
        </a:tabLst>
        <a:defRPr>
          <a:solidFill>
            <a:schemeClr val="tx1"/>
          </a:solidFill>
          <a:latin typeface="+mn-lt"/>
        </a:defRPr>
      </a:lvl4pPr>
      <a:lvl5pPr marL="2068513" indent="-228600" algn="l" rtl="0" eaLnBrk="0" fontAlgn="base" hangingPunct="0">
        <a:spcBef>
          <a:spcPct val="20000"/>
        </a:spcBef>
        <a:spcAft>
          <a:spcPct val="0"/>
        </a:spcAft>
        <a:buChar char="»"/>
        <a:tabLst>
          <a:tab pos="0" algn="l"/>
        </a:tabLst>
        <a:defRPr sz="2400">
          <a:solidFill>
            <a:schemeClr val="tx1"/>
          </a:solidFill>
          <a:latin typeface="+mn-lt"/>
        </a:defRPr>
      </a:lvl5pPr>
      <a:lvl6pPr marL="2525713" indent="-228600" algn="l" rtl="0" fontAlgn="base">
        <a:spcBef>
          <a:spcPct val="20000"/>
        </a:spcBef>
        <a:spcAft>
          <a:spcPct val="0"/>
        </a:spcAft>
        <a:buChar char="»"/>
        <a:tabLst>
          <a:tab pos="0" algn="l"/>
        </a:tabLst>
        <a:defRPr sz="2400">
          <a:solidFill>
            <a:schemeClr val="tx1"/>
          </a:solidFill>
          <a:latin typeface="+mn-lt"/>
        </a:defRPr>
      </a:lvl6pPr>
      <a:lvl7pPr marL="2982913" indent="-228600" algn="l" rtl="0" fontAlgn="base">
        <a:spcBef>
          <a:spcPct val="20000"/>
        </a:spcBef>
        <a:spcAft>
          <a:spcPct val="0"/>
        </a:spcAft>
        <a:buChar char="»"/>
        <a:tabLst>
          <a:tab pos="0" algn="l"/>
        </a:tabLst>
        <a:defRPr sz="2400">
          <a:solidFill>
            <a:schemeClr val="tx1"/>
          </a:solidFill>
          <a:latin typeface="+mn-lt"/>
        </a:defRPr>
      </a:lvl7pPr>
      <a:lvl8pPr marL="3440113" indent="-228600" algn="l" rtl="0" fontAlgn="base">
        <a:spcBef>
          <a:spcPct val="20000"/>
        </a:spcBef>
        <a:spcAft>
          <a:spcPct val="0"/>
        </a:spcAft>
        <a:buChar char="»"/>
        <a:tabLst>
          <a:tab pos="0" algn="l"/>
        </a:tabLst>
        <a:defRPr sz="2400">
          <a:solidFill>
            <a:schemeClr val="tx1"/>
          </a:solidFill>
          <a:latin typeface="+mn-lt"/>
        </a:defRPr>
      </a:lvl8pPr>
      <a:lvl9pPr marL="3897313" indent="-228600" algn="l" rtl="0" fontAlgn="base">
        <a:spcBef>
          <a:spcPct val="20000"/>
        </a:spcBef>
        <a:spcAft>
          <a:spcPct val="0"/>
        </a:spcAft>
        <a:buChar char="»"/>
        <a:tabLst>
          <a:tab pos="0" algn="l"/>
        </a:tabLst>
        <a:defRPr sz="24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zone.com/articles/hashmap-%E2%80%93-single-key-a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a:xfrm>
            <a:off x="357188" y="706438"/>
            <a:ext cx="8435975" cy="561975"/>
          </a:xfrm>
        </p:spPr>
        <p:txBody>
          <a:bodyPr/>
          <a:lstStyle/>
          <a:p>
            <a:pPr algn="ctr"/>
            <a:r>
              <a:rPr lang="it-IT" altLang="it-IT" sz="3200" smtClean="0"/>
              <a:t>Lezione </a:t>
            </a:r>
            <a:r>
              <a:rPr lang="it-IT" altLang="it-IT" sz="3200" smtClean="0"/>
              <a:t>13 </a:t>
            </a:r>
            <a:endParaRPr lang="it-IT" altLang="it-IT" sz="3200" dirty="0" smtClean="0"/>
          </a:p>
        </p:txBody>
      </p:sp>
      <p:sp>
        <p:nvSpPr>
          <p:cNvPr id="3075" name="Text Box 5"/>
          <p:cNvSpPr txBox="1">
            <a:spLocks noChangeArrowheads="1"/>
          </p:cNvSpPr>
          <p:nvPr/>
        </p:nvSpPr>
        <p:spPr bwMode="auto">
          <a:xfrm>
            <a:off x="395288" y="2060575"/>
            <a:ext cx="8424862" cy="904863"/>
          </a:xfrm>
          <a:prstGeom prst="rect">
            <a:avLst/>
          </a:prstGeom>
          <a:solidFill>
            <a:srgbClr val="C0C0C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400" dirty="0" smtClean="0">
                <a:latin typeface="Verdana" pitchFamily="34" charset="0"/>
              </a:rPr>
              <a:t>Programmazione</a:t>
            </a:r>
            <a:endParaRPr lang="it-IT" altLang="it-IT" sz="2400" dirty="0">
              <a:latin typeface="Verdana" pitchFamily="34" charset="0"/>
            </a:endParaRPr>
          </a:p>
          <a:p>
            <a:pPr eaLnBrk="1" hangingPunct="1">
              <a:spcBef>
                <a:spcPct val="20000"/>
              </a:spcBef>
            </a:pPr>
            <a:endParaRPr lang="it-IT" altLang="it-IT" sz="2400" dirty="0">
              <a:latin typeface="Verdana" pitchFamily="34" charset="0"/>
            </a:endParaRPr>
          </a:p>
        </p:txBody>
      </p:sp>
      <p:sp>
        <p:nvSpPr>
          <p:cNvPr id="3076" name="Text Box 6"/>
          <p:cNvSpPr txBox="1">
            <a:spLocks noChangeArrowheads="1"/>
          </p:cNvSpPr>
          <p:nvPr/>
        </p:nvSpPr>
        <p:spPr bwMode="auto">
          <a:xfrm>
            <a:off x="395288" y="3141663"/>
            <a:ext cx="8424862" cy="904863"/>
          </a:xfrm>
          <a:prstGeom prst="rect">
            <a:avLst/>
          </a:prstGeom>
          <a:solidFill>
            <a:srgbClr val="C0C0C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1792288" indent="-1792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400" dirty="0" smtClean="0">
                <a:latin typeface="Verdana" pitchFamily="34" charset="0"/>
              </a:rPr>
              <a:t>Lab di Programmazione</a:t>
            </a:r>
          </a:p>
          <a:p>
            <a:pPr eaLnBrk="1" hangingPunct="1">
              <a:spcBef>
                <a:spcPct val="20000"/>
              </a:spcBef>
            </a:pPr>
            <a:endParaRPr lang="it-IT" altLang="it-IT" sz="2400" dirty="0">
              <a:latin typeface="Verdana" pitchFamily="34" charset="0"/>
            </a:endParaRPr>
          </a:p>
        </p:txBody>
      </p:sp>
      <p:sp>
        <p:nvSpPr>
          <p:cNvPr id="3077" name="Text Box 7"/>
          <p:cNvSpPr txBox="1">
            <a:spLocks noChangeArrowheads="1"/>
          </p:cNvSpPr>
          <p:nvPr/>
        </p:nvSpPr>
        <p:spPr bwMode="auto">
          <a:xfrm>
            <a:off x="395288" y="4221163"/>
            <a:ext cx="8424862" cy="461665"/>
          </a:xfrm>
          <a:prstGeom prst="rect">
            <a:avLst/>
          </a:prstGeom>
          <a:solidFill>
            <a:srgbClr val="C0C0C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959100" indent="-29591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400" dirty="0" smtClean="0">
                <a:latin typeface="Verdana" pitchFamily="34" charset="0"/>
              </a:rPr>
              <a:t>Collection in Java</a:t>
            </a:r>
            <a:endParaRPr lang="it-IT" altLang="it-IT" sz="2400" dirty="0" smtClean="0">
              <a:latin typeface="Verdana" pitchFamily="34" charset="0"/>
            </a:endParaRPr>
          </a:p>
        </p:txBody>
      </p:sp>
      <p:sp>
        <p:nvSpPr>
          <p:cNvPr id="3078" name="Text Box 8"/>
          <p:cNvSpPr txBox="1">
            <a:spLocks noChangeArrowheads="1"/>
          </p:cNvSpPr>
          <p:nvPr/>
        </p:nvSpPr>
        <p:spPr bwMode="auto">
          <a:xfrm>
            <a:off x="395288" y="5516563"/>
            <a:ext cx="8424862"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it-IT" altLang="it-IT" sz="2000" b="1" dirty="0" smtClean="0">
                <a:latin typeface="Verdana" pitchFamily="34" charset="0"/>
              </a:rPr>
              <a:t>Filippo Gaudenzi</a:t>
            </a:r>
            <a:endParaRPr lang="it-IT" altLang="it-IT" sz="2000" b="1" dirty="0">
              <a:latin typeface="Verdana" pitchFamily="34" charset="0"/>
            </a:endParaRPr>
          </a:p>
        </p:txBody>
      </p:sp>
      <p:sp>
        <p:nvSpPr>
          <p:cNvPr id="3079" name="Text Box 9"/>
          <p:cNvSpPr txBox="1">
            <a:spLocks noChangeArrowheads="1"/>
          </p:cNvSpPr>
          <p:nvPr/>
        </p:nvSpPr>
        <p:spPr bwMode="auto">
          <a:xfrm>
            <a:off x="2668482" y="6135688"/>
            <a:ext cx="377846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pPr>
            <a:r>
              <a:rPr lang="it-IT" altLang="it-IT" dirty="0">
                <a:latin typeface="Verdana" pitchFamily="34" charset="0"/>
              </a:rPr>
              <a:t>Università degli Studi di </a:t>
            </a:r>
            <a:r>
              <a:rPr lang="it-IT" altLang="it-IT" dirty="0" smtClean="0">
                <a:latin typeface="Verdana" pitchFamily="34" charset="0"/>
              </a:rPr>
              <a:t>Milano</a:t>
            </a:r>
            <a:endParaRPr lang="it-IT" altLang="it-IT" dirty="0">
              <a:latin typeface="Verdana" pitchFamily="34" charset="0"/>
            </a:endParaRPr>
          </a:p>
        </p:txBody>
      </p:sp>
      <p:sp>
        <p:nvSpPr>
          <p:cNvPr id="3080" name="Rectangle 10"/>
          <p:cNvSpPr>
            <a:spLocks noChangeArrowheads="1"/>
          </p:cNvSpPr>
          <p:nvPr/>
        </p:nvSpPr>
        <p:spPr bwMode="auto">
          <a:xfrm>
            <a:off x="395288" y="5949950"/>
            <a:ext cx="8424862" cy="71438"/>
          </a:xfrm>
          <a:prstGeom prst="rect">
            <a:avLst/>
          </a:prstGeom>
          <a:solidFill>
            <a:srgbClr val="99CC00"/>
          </a:solidFill>
          <a:ln w="9525">
            <a:solidFill>
              <a:srgbClr val="339933"/>
            </a:solidFill>
            <a:miter lim="800000"/>
            <a:headEnd/>
            <a:tailEnd/>
          </a:ln>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it-IT">
              <a:solidFill>
                <a:srgbClr val="FF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MAP</a:t>
            </a:r>
            <a:endParaRPr lang="it-IT" altLang="it-IT" dirty="0" smtClean="0"/>
          </a:p>
        </p:txBody>
      </p:sp>
      <p:sp>
        <p:nvSpPr>
          <p:cNvPr id="3" name="Rectangle 2"/>
          <p:cNvSpPr/>
          <p:nvPr/>
        </p:nvSpPr>
        <p:spPr>
          <a:xfrm>
            <a:off x="179512" y="1045277"/>
            <a:ext cx="8964488" cy="646331"/>
          </a:xfrm>
          <a:prstGeom prst="rect">
            <a:avLst/>
          </a:prstGeom>
        </p:spPr>
        <p:txBody>
          <a:bodyPr wrap="square">
            <a:spAutoFit/>
          </a:bodyPr>
          <a:lstStyle/>
          <a:p>
            <a:r>
              <a:rPr lang="en-US" dirty="0" err="1" smtClean="0"/>
              <a:t>Creare</a:t>
            </a:r>
            <a:r>
              <a:rPr lang="en-US" dirty="0" smtClean="0"/>
              <a:t> </a:t>
            </a:r>
            <a:r>
              <a:rPr lang="en-US" dirty="0" err="1" smtClean="0"/>
              <a:t>una</a:t>
            </a:r>
            <a:r>
              <a:rPr lang="en-US" dirty="0" smtClean="0"/>
              <a:t> agenda </a:t>
            </a:r>
            <a:r>
              <a:rPr lang="en-US" dirty="0" err="1"/>
              <a:t>elettronica</a:t>
            </a:r>
            <a:r>
              <a:rPr lang="en-US" dirty="0"/>
              <a:t>. </a:t>
            </a:r>
            <a:endParaRPr lang="en-US" dirty="0" smtClean="0"/>
          </a:p>
          <a:p>
            <a:r>
              <a:rPr lang="en-US" dirty="0" err="1" smtClean="0"/>
              <a:t>L’agenda</a:t>
            </a:r>
            <a:r>
              <a:rPr lang="en-US" dirty="0" smtClean="0"/>
              <a:t> </a:t>
            </a:r>
            <a:r>
              <a:rPr lang="en-US" dirty="0" err="1"/>
              <a:t>deve</a:t>
            </a:r>
            <a:r>
              <a:rPr lang="en-US" dirty="0"/>
              <a:t> </a:t>
            </a:r>
            <a:r>
              <a:rPr lang="en-US" dirty="0" err="1"/>
              <a:t>avere</a:t>
            </a:r>
            <a:r>
              <a:rPr lang="en-US" dirty="0"/>
              <a:t> la </a:t>
            </a:r>
            <a:r>
              <a:rPr lang="en-US" dirty="0" err="1"/>
              <a:t>funzionalità</a:t>
            </a:r>
            <a:r>
              <a:rPr lang="en-US" dirty="0"/>
              <a:t> di </a:t>
            </a:r>
            <a:r>
              <a:rPr lang="en-US" dirty="0" err="1"/>
              <a:t>avviso</a:t>
            </a:r>
            <a:r>
              <a:rPr lang="en-US" dirty="0"/>
              <a:t> per </a:t>
            </a:r>
            <a:r>
              <a:rPr lang="en-US" dirty="0" err="1"/>
              <a:t>ogni</a:t>
            </a:r>
            <a:r>
              <a:rPr lang="en-US" dirty="0"/>
              <a:t> </a:t>
            </a:r>
            <a:r>
              <a:rPr lang="en-US" dirty="0" err="1"/>
              <a:t>evento</a:t>
            </a:r>
            <a:r>
              <a:rPr lang="en-US" dirty="0"/>
              <a:t> in </a:t>
            </a:r>
            <a:r>
              <a:rPr lang="en-US" dirty="0" err="1" smtClean="0"/>
              <a:t>programma</a:t>
            </a:r>
            <a:r>
              <a:rPr lang="en-US" dirty="0" smtClean="0"/>
              <a:t>.</a:t>
            </a:r>
            <a:endParaRPr lang="en-US" dirty="0"/>
          </a:p>
        </p:txBody>
      </p:sp>
      <p:sp>
        <p:nvSpPr>
          <p:cNvPr id="5" name="Rectangle 4"/>
          <p:cNvSpPr/>
          <p:nvPr/>
        </p:nvSpPr>
        <p:spPr>
          <a:xfrm>
            <a:off x="151293" y="1691608"/>
            <a:ext cx="9649072" cy="3231654"/>
          </a:xfrm>
          <a:prstGeom prst="rect">
            <a:avLst/>
          </a:prstGeom>
        </p:spPr>
        <p:txBody>
          <a:bodyPr wrap="square">
            <a:spAutoFit/>
          </a:bodyPr>
          <a:lstStyle/>
          <a:p>
            <a:r>
              <a:rPr lang="en-US" sz="1200" dirty="0">
                <a:solidFill>
                  <a:srgbClr val="6D6D6D"/>
                </a:solidFill>
                <a:latin typeface="Consolas" charset="0"/>
              </a:rPr>
              <a:t>//Create instance of factory</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257F9F"/>
                </a:solidFill>
                <a:latin typeface="Consolas" charset="0"/>
              </a:rPr>
              <a:t>SchedulerFactory</a:t>
            </a:r>
            <a:r>
              <a:rPr lang="en-US" sz="1200" dirty="0">
                <a:solidFill>
                  <a:srgbClr val="000000"/>
                </a:solidFill>
                <a:latin typeface="Consolas" charset="0"/>
              </a:rPr>
              <a:t> </a:t>
            </a:r>
            <a:r>
              <a:rPr lang="en-US" sz="1200" dirty="0" err="1">
                <a:solidFill>
                  <a:srgbClr val="000000"/>
                </a:solidFill>
                <a:latin typeface="Consolas" charset="0"/>
              </a:rPr>
              <a:t>schedulerFactory</a:t>
            </a:r>
            <a:r>
              <a:rPr lang="en-US" sz="1200" dirty="0">
                <a:solidFill>
                  <a:srgbClr val="000000"/>
                </a:solidFill>
                <a:latin typeface="Consolas" charset="0"/>
              </a:rPr>
              <a:t>=</a:t>
            </a:r>
            <a:r>
              <a:rPr lang="en-US" sz="1200" dirty="0">
                <a:solidFill>
                  <a:srgbClr val="000078"/>
                </a:solidFill>
                <a:latin typeface="Consolas" charset="0"/>
              </a:rPr>
              <a:t>new</a:t>
            </a:r>
            <a:r>
              <a:rPr lang="en-US" sz="1200" dirty="0">
                <a:solidFill>
                  <a:srgbClr val="000000"/>
                </a:solidFill>
                <a:latin typeface="Consolas" charset="0"/>
              </a:rPr>
              <a:t> </a:t>
            </a:r>
            <a:r>
              <a:rPr lang="en-US" sz="1200" dirty="0" err="1">
                <a:solidFill>
                  <a:srgbClr val="257F9F"/>
                </a:solidFill>
                <a:latin typeface="Consolas" charset="0"/>
              </a:rPr>
              <a:t>StdSchedulerFactory</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//Get </a:t>
            </a:r>
            <a:r>
              <a:rPr lang="en-US" sz="1200" dirty="0" err="1">
                <a:solidFill>
                  <a:srgbClr val="6D6D6D"/>
                </a:solidFill>
                <a:latin typeface="Consolas" charset="0"/>
              </a:rPr>
              <a:t>schedular</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257F9F"/>
                </a:solidFill>
                <a:latin typeface="Consolas" charset="0"/>
              </a:rPr>
              <a:t>Scheduler</a:t>
            </a:r>
            <a:r>
              <a:rPr lang="en-US" sz="1200" dirty="0">
                <a:solidFill>
                  <a:srgbClr val="000000"/>
                </a:solidFill>
                <a:latin typeface="Consolas" charset="0"/>
              </a:rPr>
              <a:t> scheduler= </a:t>
            </a:r>
            <a:r>
              <a:rPr lang="en-US" sz="1200" dirty="0" err="1">
                <a:solidFill>
                  <a:srgbClr val="000000"/>
                </a:solidFill>
                <a:latin typeface="Consolas" charset="0"/>
              </a:rPr>
              <a:t>schedulerFactory.getScheduler</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//Create </a:t>
            </a:r>
            <a:r>
              <a:rPr lang="en-US" sz="1200" dirty="0" err="1">
                <a:solidFill>
                  <a:srgbClr val="6D6D6D"/>
                </a:solidFill>
                <a:latin typeface="Consolas" charset="0"/>
              </a:rPr>
              <a:t>JobDetail</a:t>
            </a:r>
            <a:r>
              <a:rPr lang="en-US" sz="1200" dirty="0">
                <a:solidFill>
                  <a:srgbClr val="6D6D6D"/>
                </a:solidFill>
                <a:latin typeface="Consolas" charset="0"/>
              </a:rPr>
              <a:t> object specifying which Job you want to execute</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257F9F"/>
                </a:solidFill>
                <a:latin typeface="Consolas" charset="0"/>
              </a:rPr>
              <a:t>JobDetail</a:t>
            </a:r>
            <a:r>
              <a:rPr lang="en-US" sz="1200" dirty="0">
                <a:solidFill>
                  <a:srgbClr val="000000"/>
                </a:solidFill>
                <a:latin typeface="Consolas" charset="0"/>
              </a:rPr>
              <a:t> </a:t>
            </a:r>
            <a:r>
              <a:rPr lang="en-US" sz="1200" dirty="0" err="1">
                <a:solidFill>
                  <a:srgbClr val="000000"/>
                </a:solidFill>
                <a:latin typeface="Consolas" charset="0"/>
              </a:rPr>
              <a:t>jobDetail</a:t>
            </a:r>
            <a:r>
              <a:rPr lang="en-US" sz="1200" dirty="0">
                <a:solidFill>
                  <a:srgbClr val="000000"/>
                </a:solidFill>
                <a:latin typeface="Consolas" charset="0"/>
              </a:rPr>
              <a:t>=</a:t>
            </a:r>
            <a:r>
              <a:rPr lang="en-US" sz="1200" dirty="0">
                <a:solidFill>
                  <a:srgbClr val="000078"/>
                </a:solidFill>
                <a:latin typeface="Consolas" charset="0"/>
              </a:rPr>
              <a:t>new</a:t>
            </a:r>
            <a:r>
              <a:rPr lang="en-US" sz="1200" dirty="0">
                <a:solidFill>
                  <a:srgbClr val="000000"/>
                </a:solidFill>
                <a:latin typeface="Consolas" charset="0"/>
              </a:rPr>
              <a:t> </a:t>
            </a:r>
            <a:r>
              <a:rPr lang="en-US" sz="1200" dirty="0" err="1">
                <a:solidFill>
                  <a:srgbClr val="257F9F"/>
                </a:solidFill>
                <a:latin typeface="Consolas" charset="0"/>
              </a:rPr>
              <a:t>JobDetail</a:t>
            </a:r>
            <a:r>
              <a:rPr lang="en-US" sz="1200" dirty="0">
                <a:solidFill>
                  <a:srgbClr val="000000"/>
                </a:solidFill>
                <a:latin typeface="Consolas" charset="0"/>
              </a:rPr>
              <a:t>(</a:t>
            </a:r>
            <a:r>
              <a:rPr lang="en-US" sz="1200" dirty="0">
                <a:solidFill>
                  <a:srgbClr val="6B0001"/>
                </a:solidFill>
                <a:latin typeface="Consolas" charset="0"/>
              </a:rPr>
              <a:t>"myJobClass"</a:t>
            </a:r>
            <a:r>
              <a:rPr lang="en-US" sz="1200" dirty="0">
                <a:solidFill>
                  <a:srgbClr val="000000"/>
                </a:solidFill>
                <a:latin typeface="Consolas" charset="0"/>
              </a:rPr>
              <a:t>,</a:t>
            </a:r>
            <a:r>
              <a:rPr lang="en-US" sz="1200" dirty="0">
                <a:solidFill>
                  <a:srgbClr val="6B0001"/>
                </a:solidFill>
                <a:latin typeface="Consolas" charset="0"/>
              </a:rPr>
              <a:t>"myJob1"</a:t>
            </a:r>
            <a:r>
              <a:rPr lang="en-US" sz="1200" dirty="0">
                <a:solidFill>
                  <a:srgbClr val="000000"/>
                </a:solidFill>
                <a:latin typeface="Consolas" charset="0"/>
              </a:rPr>
              <a:t>,</a:t>
            </a:r>
            <a:r>
              <a:rPr lang="en-US" sz="1200" dirty="0">
                <a:solidFill>
                  <a:srgbClr val="257F9F"/>
                </a:solidFill>
                <a:latin typeface="Consolas" charset="0"/>
              </a:rPr>
              <a:t>MyJob</a:t>
            </a:r>
            <a:r>
              <a:rPr lang="en-US" sz="1200" dirty="0">
                <a:solidFill>
                  <a:srgbClr val="000000"/>
                </a:solidFill>
                <a:latin typeface="Consolas" charset="0"/>
              </a:rPr>
              <a:t>.</a:t>
            </a:r>
            <a:r>
              <a:rPr lang="en-US" sz="1200" dirty="0">
                <a:solidFill>
                  <a:srgbClr val="000078"/>
                </a:solidFill>
                <a:latin typeface="Consolas" charset="0"/>
              </a:rPr>
              <a:t>class</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//Associate Trigger to the Job</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257F9F"/>
                </a:solidFill>
                <a:latin typeface="Consolas" charset="0"/>
              </a:rPr>
              <a:t>CronTrigger</a:t>
            </a:r>
            <a:r>
              <a:rPr lang="en-US" sz="1200" dirty="0">
                <a:solidFill>
                  <a:srgbClr val="000000"/>
                </a:solidFill>
                <a:latin typeface="Consolas" charset="0"/>
              </a:rPr>
              <a:t> trigger=</a:t>
            </a:r>
            <a:r>
              <a:rPr lang="en-US" sz="1200" dirty="0">
                <a:solidFill>
                  <a:srgbClr val="000078"/>
                </a:solidFill>
                <a:latin typeface="Consolas" charset="0"/>
              </a:rPr>
              <a:t>new</a:t>
            </a:r>
            <a:r>
              <a:rPr lang="en-US" sz="1200" dirty="0">
                <a:solidFill>
                  <a:srgbClr val="000000"/>
                </a:solidFill>
                <a:latin typeface="Consolas" charset="0"/>
              </a:rPr>
              <a:t> </a:t>
            </a:r>
            <a:r>
              <a:rPr lang="en-US" sz="1200" dirty="0" err="1">
                <a:solidFill>
                  <a:srgbClr val="257F9F"/>
                </a:solidFill>
                <a:latin typeface="Consolas" charset="0"/>
              </a:rPr>
              <a:t>CronTrigger</a:t>
            </a:r>
            <a:r>
              <a:rPr lang="en-US" sz="1200" dirty="0">
                <a:solidFill>
                  <a:srgbClr val="000000"/>
                </a:solidFill>
                <a:latin typeface="Consolas" charset="0"/>
              </a:rPr>
              <a:t>(</a:t>
            </a:r>
            <a:r>
              <a:rPr lang="en-US" sz="1200" dirty="0">
                <a:solidFill>
                  <a:srgbClr val="6B0001"/>
                </a:solidFill>
                <a:latin typeface="Consolas" charset="0"/>
              </a:rPr>
              <a:t>"cronTrigger"</a:t>
            </a:r>
            <a:r>
              <a:rPr lang="en-US" sz="1200" dirty="0">
                <a:solidFill>
                  <a:srgbClr val="000000"/>
                </a:solidFill>
                <a:latin typeface="Consolas" charset="0"/>
              </a:rPr>
              <a:t>,</a:t>
            </a:r>
            <a:r>
              <a:rPr lang="en-US" sz="1200" dirty="0">
                <a:solidFill>
                  <a:srgbClr val="6B0001"/>
                </a:solidFill>
                <a:latin typeface="Consolas" charset="0"/>
              </a:rPr>
              <a:t>"myJob1"</a:t>
            </a:r>
            <a:r>
              <a:rPr lang="en-US" sz="1200" dirty="0">
                <a:solidFill>
                  <a:srgbClr val="000000"/>
                </a:solidFill>
                <a:latin typeface="Consolas" charset="0"/>
              </a:rPr>
              <a:t>,</a:t>
            </a:r>
            <a:r>
              <a:rPr lang="en-US" sz="1200" dirty="0">
                <a:solidFill>
                  <a:srgbClr val="6B0001"/>
                </a:solidFill>
                <a:latin typeface="Consolas" charset="0"/>
              </a:rPr>
              <a:t>"0 0/1 * * * ?"</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//Pass </a:t>
            </a:r>
            <a:r>
              <a:rPr lang="en-US" sz="1200" dirty="0" err="1">
                <a:solidFill>
                  <a:srgbClr val="6D6D6D"/>
                </a:solidFill>
                <a:latin typeface="Consolas" charset="0"/>
              </a:rPr>
              <a:t>JobDetail</a:t>
            </a:r>
            <a:r>
              <a:rPr lang="en-US" sz="1200" dirty="0">
                <a:solidFill>
                  <a:srgbClr val="6D6D6D"/>
                </a:solidFill>
                <a:latin typeface="Consolas" charset="0"/>
              </a:rPr>
              <a:t> and trigger dependencies to </a:t>
            </a:r>
            <a:r>
              <a:rPr lang="en-US" sz="1200" dirty="0" err="1">
                <a:solidFill>
                  <a:srgbClr val="6D6D6D"/>
                </a:solidFill>
                <a:latin typeface="Consolas" charset="0"/>
              </a:rPr>
              <a:t>schedular</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000000"/>
                </a:solidFill>
                <a:latin typeface="Consolas" charset="0"/>
              </a:rPr>
              <a:t>scheduler.scheduleJob</a:t>
            </a:r>
            <a:r>
              <a:rPr lang="en-US" sz="1200" dirty="0">
                <a:solidFill>
                  <a:srgbClr val="000000"/>
                </a:solidFill>
                <a:latin typeface="Consolas" charset="0"/>
              </a:rPr>
              <a:t>(</a:t>
            </a:r>
            <a:r>
              <a:rPr lang="en-US" sz="1200" dirty="0" err="1">
                <a:solidFill>
                  <a:srgbClr val="000000"/>
                </a:solidFill>
                <a:latin typeface="Consolas" charset="0"/>
              </a:rPr>
              <a:t>jobDetail,trigger</a:t>
            </a:r>
            <a:r>
              <a:rPr lang="en-US" sz="1200" dirty="0">
                <a:solidFill>
                  <a:srgbClr val="000000"/>
                </a:solidFill>
                <a:latin typeface="Consolas" charset="0"/>
              </a:rPr>
              <a:t>);</a:t>
            </a:r>
          </a:p>
          <a:p>
            <a:endParaRPr lang="en-US" sz="1200" dirty="0">
              <a:solidFill>
                <a:srgbClr val="000000"/>
              </a:solidFill>
              <a:latin typeface="Consolas" charset="0"/>
            </a:endParaRPr>
          </a:p>
          <a:p>
            <a:r>
              <a:rPr lang="en-US" sz="1200" dirty="0">
                <a:solidFill>
                  <a:srgbClr val="000000"/>
                </a:solidFill>
                <a:latin typeface="Consolas" charset="0"/>
              </a:rPr>
              <a:t>    </a:t>
            </a:r>
            <a:r>
              <a:rPr lang="en-US" sz="1200" dirty="0">
                <a:solidFill>
                  <a:srgbClr val="6D6D6D"/>
                </a:solidFill>
                <a:latin typeface="Consolas" charset="0"/>
              </a:rPr>
              <a:t>//Start </a:t>
            </a:r>
            <a:r>
              <a:rPr lang="en-US" sz="1200" dirty="0" err="1">
                <a:solidFill>
                  <a:srgbClr val="6D6D6D"/>
                </a:solidFill>
                <a:latin typeface="Consolas" charset="0"/>
              </a:rPr>
              <a:t>schedular</a:t>
            </a:r>
            <a:endParaRPr lang="en-US" sz="1200" dirty="0">
              <a:solidFill>
                <a:srgbClr val="000000"/>
              </a:solidFill>
              <a:latin typeface="Consolas" charset="0"/>
            </a:endParaRPr>
          </a:p>
          <a:p>
            <a:r>
              <a:rPr lang="en-US" sz="1200" dirty="0">
                <a:solidFill>
                  <a:srgbClr val="000000"/>
                </a:solidFill>
                <a:latin typeface="Consolas" charset="0"/>
              </a:rPr>
              <a:t>    </a:t>
            </a:r>
            <a:r>
              <a:rPr lang="en-US" sz="1200" dirty="0" err="1">
                <a:solidFill>
                  <a:srgbClr val="000000"/>
                </a:solidFill>
                <a:latin typeface="Consolas" charset="0"/>
              </a:rPr>
              <a:t>scheduler.start</a:t>
            </a:r>
            <a:r>
              <a:rPr lang="en-US" sz="1200" dirty="0">
                <a:solidFill>
                  <a:srgbClr val="000000"/>
                </a:solidFill>
                <a:latin typeface="Consolas" charset="0"/>
              </a:rPr>
              <a:t>();</a:t>
            </a:r>
            <a:endParaRPr lang="en-US" sz="1200" dirty="0">
              <a:solidFill>
                <a:srgbClr val="2B2713"/>
              </a:solidFill>
              <a:latin typeface="Consolas" charset="0"/>
            </a:endParaRPr>
          </a:p>
        </p:txBody>
      </p:sp>
      <p:sp>
        <p:nvSpPr>
          <p:cNvPr id="7" name="Rectangle 6"/>
          <p:cNvSpPr/>
          <p:nvPr/>
        </p:nvSpPr>
        <p:spPr>
          <a:xfrm>
            <a:off x="457199" y="4923262"/>
            <a:ext cx="8435975" cy="1569660"/>
          </a:xfrm>
          <a:prstGeom prst="rect">
            <a:avLst/>
          </a:prstGeom>
        </p:spPr>
        <p:txBody>
          <a:bodyPr wrap="square">
            <a:spAutoFit/>
          </a:bodyPr>
          <a:lstStyle/>
          <a:p>
            <a:r>
              <a:rPr lang="en-US" sz="1200" dirty="0">
                <a:solidFill>
                  <a:srgbClr val="000078"/>
                </a:solidFill>
                <a:latin typeface="Consolas" charset="0"/>
              </a:rPr>
              <a:t>public</a:t>
            </a:r>
            <a:r>
              <a:rPr lang="en-US" sz="1200" dirty="0">
                <a:solidFill>
                  <a:srgbClr val="000000"/>
                </a:solidFill>
                <a:latin typeface="Consolas" charset="0"/>
              </a:rPr>
              <a:t> </a:t>
            </a:r>
            <a:r>
              <a:rPr lang="en-US" sz="1200" dirty="0">
                <a:solidFill>
                  <a:srgbClr val="000078"/>
                </a:solidFill>
                <a:latin typeface="Consolas" charset="0"/>
              </a:rPr>
              <a:t>class</a:t>
            </a:r>
            <a:r>
              <a:rPr lang="en-US" sz="1200" dirty="0">
                <a:solidFill>
                  <a:srgbClr val="000000"/>
                </a:solidFill>
                <a:latin typeface="Consolas" charset="0"/>
              </a:rPr>
              <a:t> </a:t>
            </a:r>
            <a:r>
              <a:rPr lang="en-US" sz="1200" dirty="0" err="1">
                <a:solidFill>
                  <a:srgbClr val="257F9F"/>
                </a:solidFill>
                <a:latin typeface="Consolas" charset="0"/>
              </a:rPr>
              <a:t>MyJob</a:t>
            </a:r>
            <a:r>
              <a:rPr lang="en-US" sz="1200" dirty="0">
                <a:solidFill>
                  <a:srgbClr val="000000"/>
                </a:solidFill>
                <a:latin typeface="Consolas" charset="0"/>
              </a:rPr>
              <a:t> </a:t>
            </a:r>
            <a:r>
              <a:rPr lang="en-US" sz="1200" dirty="0">
                <a:solidFill>
                  <a:srgbClr val="000078"/>
                </a:solidFill>
                <a:latin typeface="Consolas" charset="0"/>
              </a:rPr>
              <a:t>implements</a:t>
            </a:r>
            <a:r>
              <a:rPr lang="en-US" sz="1200" dirty="0">
                <a:solidFill>
                  <a:srgbClr val="000000"/>
                </a:solidFill>
                <a:latin typeface="Consolas" charset="0"/>
              </a:rPr>
              <a:t> </a:t>
            </a:r>
            <a:r>
              <a:rPr lang="en-US" sz="1200" dirty="0">
                <a:solidFill>
                  <a:srgbClr val="257F9F"/>
                </a:solidFill>
                <a:latin typeface="Consolas" charset="0"/>
              </a:rPr>
              <a:t>Job</a:t>
            </a:r>
            <a:r>
              <a:rPr lang="en-US" sz="1200" dirty="0">
                <a:solidFill>
                  <a:srgbClr val="000000"/>
                </a:solidFill>
                <a:latin typeface="Consolas" charset="0"/>
              </a:rPr>
              <a:t>{</a:t>
            </a:r>
          </a:p>
          <a:p>
            <a:endParaRPr lang="en-US" sz="1200" dirty="0">
              <a:solidFill>
                <a:srgbClr val="000000"/>
              </a:solidFill>
              <a:latin typeface="Consolas" charset="0"/>
            </a:endParaRPr>
          </a:p>
          <a:p>
            <a:r>
              <a:rPr lang="de-DE" sz="1200" dirty="0">
                <a:solidFill>
                  <a:srgbClr val="000000"/>
                </a:solidFill>
                <a:latin typeface="Consolas" charset="0"/>
              </a:rPr>
              <a:t>      </a:t>
            </a:r>
            <a:r>
              <a:rPr lang="de-DE" sz="1200" dirty="0">
                <a:solidFill>
                  <a:srgbClr val="6B0001"/>
                </a:solidFill>
                <a:latin typeface="Consolas" charset="0"/>
              </a:rPr>
              <a:t>@</a:t>
            </a:r>
            <a:r>
              <a:rPr lang="de-DE" sz="1200" dirty="0" err="1">
                <a:solidFill>
                  <a:srgbClr val="6B0001"/>
                </a:solidFill>
                <a:latin typeface="Consolas" charset="0"/>
              </a:rPr>
              <a:t>Override</a:t>
            </a:r>
            <a:endParaRPr lang="de-DE" sz="1200" dirty="0">
              <a:solidFill>
                <a:srgbClr val="000000"/>
              </a:solidFill>
              <a:latin typeface="Consolas" charset="0"/>
            </a:endParaRPr>
          </a:p>
          <a:p>
            <a:r>
              <a:rPr lang="de-DE" sz="1200" dirty="0">
                <a:solidFill>
                  <a:srgbClr val="000000"/>
                </a:solidFill>
                <a:latin typeface="Consolas" charset="0"/>
              </a:rPr>
              <a:t>      </a:t>
            </a:r>
            <a:r>
              <a:rPr lang="de-DE" sz="1200" dirty="0" err="1">
                <a:solidFill>
                  <a:srgbClr val="000078"/>
                </a:solidFill>
                <a:latin typeface="Consolas" charset="0"/>
              </a:rPr>
              <a:t>public</a:t>
            </a:r>
            <a:r>
              <a:rPr lang="de-DE" sz="1200" dirty="0">
                <a:solidFill>
                  <a:srgbClr val="000000"/>
                </a:solidFill>
                <a:latin typeface="Consolas" charset="0"/>
              </a:rPr>
              <a:t> </a:t>
            </a:r>
            <a:r>
              <a:rPr lang="de-DE" sz="1200" dirty="0" err="1">
                <a:solidFill>
                  <a:srgbClr val="000078"/>
                </a:solidFill>
                <a:latin typeface="Consolas" charset="0"/>
              </a:rPr>
              <a:t>void</a:t>
            </a:r>
            <a:r>
              <a:rPr lang="de-DE" sz="1200" dirty="0">
                <a:solidFill>
                  <a:srgbClr val="000000"/>
                </a:solidFill>
                <a:latin typeface="Consolas" charset="0"/>
              </a:rPr>
              <a:t> </a:t>
            </a:r>
            <a:r>
              <a:rPr lang="de-DE" sz="1200" dirty="0" err="1">
                <a:solidFill>
                  <a:srgbClr val="000000"/>
                </a:solidFill>
                <a:latin typeface="Consolas" charset="0"/>
              </a:rPr>
              <a:t>execute</a:t>
            </a:r>
            <a:r>
              <a:rPr lang="de-DE" sz="1200" dirty="0">
                <a:solidFill>
                  <a:srgbClr val="000000"/>
                </a:solidFill>
                <a:latin typeface="Consolas" charset="0"/>
              </a:rPr>
              <a:t>(</a:t>
            </a:r>
            <a:r>
              <a:rPr lang="de-DE" sz="1200" dirty="0" err="1">
                <a:solidFill>
                  <a:srgbClr val="257F9F"/>
                </a:solidFill>
                <a:latin typeface="Consolas" charset="0"/>
              </a:rPr>
              <a:t>JobExecutionContext</a:t>
            </a:r>
            <a:r>
              <a:rPr lang="de-DE" sz="1200" dirty="0">
                <a:solidFill>
                  <a:srgbClr val="000000"/>
                </a:solidFill>
                <a:latin typeface="Consolas" charset="0"/>
              </a:rPr>
              <a:t> </a:t>
            </a:r>
            <a:r>
              <a:rPr lang="de-DE" sz="1200" dirty="0" err="1">
                <a:solidFill>
                  <a:srgbClr val="000000"/>
                </a:solidFill>
                <a:latin typeface="Consolas" charset="0"/>
              </a:rPr>
              <a:t>jobExecutionContext</a:t>
            </a:r>
            <a:r>
              <a:rPr lang="de-DE" sz="1200" dirty="0">
                <a:solidFill>
                  <a:srgbClr val="000000"/>
                </a:solidFill>
                <a:latin typeface="Consolas" charset="0"/>
              </a:rPr>
              <a:t>) </a:t>
            </a:r>
            <a:r>
              <a:rPr lang="de-DE" sz="1200" dirty="0" err="1">
                <a:solidFill>
                  <a:srgbClr val="000078"/>
                </a:solidFill>
                <a:latin typeface="Consolas" charset="0"/>
              </a:rPr>
              <a:t>throws</a:t>
            </a:r>
            <a:r>
              <a:rPr lang="de-DE" sz="1200" dirty="0">
                <a:solidFill>
                  <a:srgbClr val="000000"/>
                </a:solidFill>
                <a:latin typeface="Consolas" charset="0"/>
              </a:rPr>
              <a:t> </a:t>
            </a:r>
            <a:r>
              <a:rPr lang="de-DE" sz="1200" dirty="0" err="1">
                <a:solidFill>
                  <a:srgbClr val="257F9F"/>
                </a:solidFill>
                <a:latin typeface="Consolas" charset="0"/>
              </a:rPr>
              <a:t>JobExecutionException</a:t>
            </a:r>
            <a:r>
              <a:rPr lang="de-DE" sz="1200" dirty="0">
                <a:solidFill>
                  <a:srgbClr val="000000"/>
                </a:solidFill>
                <a:latin typeface="Consolas" charset="0"/>
              </a:rPr>
              <a:t> {</a:t>
            </a:r>
          </a:p>
          <a:p>
            <a:r>
              <a:rPr lang="de-DE" sz="1200" dirty="0">
                <a:solidFill>
                  <a:srgbClr val="000000"/>
                </a:solidFill>
                <a:latin typeface="Consolas" charset="0"/>
              </a:rPr>
              <a:t>                 </a:t>
            </a:r>
            <a:r>
              <a:rPr lang="de-DE" sz="1200" dirty="0" err="1">
                <a:solidFill>
                  <a:srgbClr val="257F9F"/>
                </a:solidFill>
                <a:latin typeface="Consolas" charset="0"/>
              </a:rPr>
              <a:t>System</a:t>
            </a:r>
            <a:r>
              <a:rPr lang="de-DE" sz="1200" dirty="0" err="1">
                <a:solidFill>
                  <a:srgbClr val="000000"/>
                </a:solidFill>
                <a:latin typeface="Consolas" charset="0"/>
              </a:rPr>
              <a:t>.out.println</a:t>
            </a:r>
            <a:r>
              <a:rPr lang="de-DE" sz="1200" dirty="0">
                <a:solidFill>
                  <a:srgbClr val="000000"/>
                </a:solidFill>
                <a:latin typeface="Consolas" charset="0"/>
              </a:rPr>
              <a:t>(</a:t>
            </a:r>
            <a:r>
              <a:rPr lang="de-DE" sz="1200" dirty="0">
                <a:solidFill>
                  <a:srgbClr val="6B0001"/>
                </a:solidFill>
                <a:latin typeface="Consolas" charset="0"/>
              </a:rPr>
              <a:t>"</a:t>
            </a:r>
            <a:r>
              <a:rPr lang="de-DE" sz="1200" dirty="0" err="1">
                <a:solidFill>
                  <a:srgbClr val="6B0001"/>
                </a:solidFill>
                <a:latin typeface="Consolas" charset="0"/>
              </a:rPr>
              <a:t>My</a:t>
            </a:r>
            <a:r>
              <a:rPr lang="de-DE" sz="1200" dirty="0">
                <a:solidFill>
                  <a:srgbClr val="6B0001"/>
                </a:solidFill>
                <a:latin typeface="Consolas" charset="0"/>
              </a:rPr>
              <a:t> </a:t>
            </a:r>
            <a:r>
              <a:rPr lang="de-DE" sz="1200" dirty="0" err="1">
                <a:solidFill>
                  <a:srgbClr val="6B0001"/>
                </a:solidFill>
                <a:latin typeface="Consolas" charset="0"/>
              </a:rPr>
              <a:t>Logic</a:t>
            </a:r>
            <a:r>
              <a:rPr lang="de-DE" sz="1200" dirty="0">
                <a:solidFill>
                  <a:srgbClr val="6B0001"/>
                </a:solidFill>
                <a:latin typeface="Consolas" charset="0"/>
              </a:rPr>
              <a:t>"</a:t>
            </a:r>
            <a:r>
              <a:rPr lang="de-DE" sz="1200" dirty="0">
                <a:solidFill>
                  <a:srgbClr val="000000"/>
                </a:solidFill>
                <a:latin typeface="Consolas" charset="0"/>
              </a:rPr>
              <a:t>);</a:t>
            </a:r>
          </a:p>
          <a:p>
            <a:r>
              <a:rPr lang="de-DE" sz="1200" dirty="0">
                <a:solidFill>
                  <a:srgbClr val="000000"/>
                </a:solidFill>
                <a:latin typeface="Consolas" charset="0"/>
              </a:rPr>
              <a:t>        }</a:t>
            </a:r>
          </a:p>
          <a:p>
            <a:endParaRPr lang="de-DE" sz="1200" dirty="0">
              <a:solidFill>
                <a:srgbClr val="000000"/>
              </a:solidFill>
              <a:latin typeface="Consolas" charset="0"/>
            </a:endParaRPr>
          </a:p>
          <a:p>
            <a:r>
              <a:rPr lang="de-DE" sz="1200" dirty="0">
                <a:solidFill>
                  <a:srgbClr val="000000"/>
                </a:solidFill>
                <a:latin typeface="Consolas" charset="0"/>
              </a:rPr>
              <a:t>    }</a:t>
            </a:r>
            <a:endParaRPr lang="de-DE" sz="1200" dirty="0">
              <a:solidFill>
                <a:srgbClr val="2B2713"/>
              </a:solidFill>
              <a:latin typeface="Consolas" charset="0"/>
            </a:endParaRPr>
          </a:p>
        </p:txBody>
      </p:sp>
    </p:spTree>
    <p:extLst>
      <p:ext uri="{BB962C8B-B14F-4D97-AF65-F5344CB8AC3E}">
        <p14:creationId xmlns:p14="http://schemas.microsoft.com/office/powerpoint/2010/main" val="296658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MAP</a:t>
            </a:r>
            <a:endParaRPr lang="it-IT" altLang="it-IT" dirty="0" smtClean="0"/>
          </a:p>
        </p:txBody>
      </p:sp>
      <p:sp>
        <p:nvSpPr>
          <p:cNvPr id="4" name="Rectangle 3"/>
          <p:cNvSpPr/>
          <p:nvPr/>
        </p:nvSpPr>
        <p:spPr>
          <a:xfrm>
            <a:off x="4319" y="32393"/>
            <a:ext cx="9144000" cy="6740307"/>
          </a:xfrm>
          <a:prstGeom prst="rect">
            <a:avLst/>
          </a:prstGeom>
        </p:spPr>
        <p:txBody>
          <a:bodyPr wrap="square">
            <a:spAutoFit/>
          </a:bodyPr>
          <a:lstStyle/>
          <a:p>
            <a:r>
              <a:rPr lang="en-US" sz="1200" dirty="0">
                <a:solidFill>
                  <a:srgbClr val="770088"/>
                </a:solidFill>
                <a:latin typeface="Courier New" charset="0"/>
              </a:rPr>
              <a:t>package</a:t>
            </a:r>
            <a:r>
              <a:rPr lang="en-US" sz="1200" dirty="0">
                <a:solidFill>
                  <a:srgbClr val="000000"/>
                </a:solidFill>
                <a:latin typeface="Courier New" charset="0"/>
              </a:rPr>
              <a:t> </a:t>
            </a:r>
            <a:r>
              <a:rPr lang="en-US" sz="1200" dirty="0" err="1">
                <a:solidFill>
                  <a:srgbClr val="000000"/>
                </a:solidFill>
                <a:latin typeface="Courier New" charset="0"/>
              </a:rPr>
              <a:t>com.skilledmonster.examples.util.map</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java.util.ArrayList</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java.util.HashMap</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java.util.List</a:t>
            </a:r>
            <a:r>
              <a:rPr lang="en-US" sz="1200" dirty="0">
                <a:solidFill>
                  <a:srgbClr val="000000"/>
                </a:solidFill>
                <a:latin typeface="Courier New" charset="0"/>
              </a:rPr>
              <a:t>;</a:t>
            </a:r>
          </a:p>
          <a:p>
            <a:r>
              <a:rPr lang="en-US" sz="1200" dirty="0">
                <a:solidFill>
                  <a:srgbClr val="770088"/>
                </a:solidFill>
                <a:latin typeface="Courier New" charset="0"/>
              </a:rPr>
              <a:t>import</a:t>
            </a:r>
            <a:r>
              <a:rPr lang="en-US" sz="1200" dirty="0">
                <a:solidFill>
                  <a:srgbClr val="000000"/>
                </a:solidFill>
                <a:latin typeface="Courier New" charset="0"/>
              </a:rPr>
              <a:t> </a:t>
            </a:r>
            <a:r>
              <a:rPr lang="en-US" sz="1200" dirty="0" err="1">
                <a:solidFill>
                  <a:srgbClr val="000000"/>
                </a:solidFill>
                <a:latin typeface="Courier New" charset="0"/>
              </a:rPr>
              <a:t>java.util.Map</a:t>
            </a:r>
            <a:r>
              <a:rPr lang="en-US" sz="1200" dirty="0" smtClean="0">
                <a:solidFill>
                  <a:srgbClr val="000000"/>
                </a:solidFill>
                <a:latin typeface="Courier New" charset="0"/>
              </a:rPr>
              <a:t>;</a:t>
            </a:r>
          </a:p>
          <a:p>
            <a:endParaRPr lang="en-US" sz="1200" dirty="0">
              <a:solidFill>
                <a:srgbClr val="000000"/>
              </a:solidFill>
              <a:latin typeface="Courier New" charset="0"/>
            </a:endParaRPr>
          </a:p>
          <a:p>
            <a:r>
              <a:rPr lang="en-US" sz="1200" dirty="0" smtClean="0">
                <a:solidFill>
                  <a:srgbClr val="770088"/>
                </a:solidFill>
                <a:latin typeface="Courier New" charset="0"/>
              </a:rPr>
              <a:t>public</a:t>
            </a:r>
            <a:r>
              <a:rPr lang="en-US" sz="1200" dirty="0" smtClean="0">
                <a:solidFill>
                  <a:srgbClr val="000000"/>
                </a:solidFill>
                <a:latin typeface="Courier New" charset="0"/>
              </a:rPr>
              <a:t> </a:t>
            </a:r>
            <a:r>
              <a:rPr lang="en-US" sz="1200" dirty="0">
                <a:solidFill>
                  <a:srgbClr val="770088"/>
                </a:solidFill>
                <a:latin typeface="Courier New" charset="0"/>
              </a:rPr>
              <a:t>class</a:t>
            </a:r>
            <a:r>
              <a:rPr lang="en-US" sz="1200" dirty="0">
                <a:solidFill>
                  <a:srgbClr val="000000"/>
                </a:solidFill>
                <a:latin typeface="Courier New" charset="0"/>
              </a:rPr>
              <a:t> </a:t>
            </a:r>
            <a:r>
              <a:rPr lang="en-US" sz="1200" dirty="0" err="1">
                <a:solidFill>
                  <a:srgbClr val="000000"/>
                </a:solidFill>
                <a:latin typeface="Courier New" charset="0"/>
              </a:rPr>
              <a:t>SingleKeyMultipleValueUsingList</a:t>
            </a:r>
            <a:r>
              <a:rPr lang="en-US" sz="1200" dirty="0">
                <a:solidFill>
                  <a:srgbClr val="000000"/>
                </a:solidFill>
                <a:latin typeface="Courier New" charset="0"/>
              </a:rPr>
              <a:t> {</a:t>
            </a:r>
          </a:p>
          <a:p>
            <a:r>
              <a:rPr lang="en-US" sz="1200" dirty="0">
                <a:solidFill>
                  <a:srgbClr val="770088"/>
                </a:solidFill>
                <a:latin typeface="Courier New" charset="0"/>
              </a:rPr>
              <a:t>public</a:t>
            </a:r>
            <a:r>
              <a:rPr lang="en-US" sz="1200" dirty="0">
                <a:solidFill>
                  <a:srgbClr val="000000"/>
                </a:solidFill>
                <a:latin typeface="Courier New" charset="0"/>
              </a:rPr>
              <a:t> </a:t>
            </a:r>
            <a:r>
              <a:rPr lang="en-US" sz="1200" dirty="0">
                <a:solidFill>
                  <a:srgbClr val="770088"/>
                </a:solidFill>
                <a:latin typeface="Courier New" charset="0"/>
              </a:rPr>
              <a:t>static</a:t>
            </a:r>
            <a:r>
              <a:rPr lang="en-US" sz="1200" dirty="0">
                <a:solidFill>
                  <a:srgbClr val="000000"/>
                </a:solidFill>
                <a:latin typeface="Courier New" charset="0"/>
              </a:rPr>
              <a:t> </a:t>
            </a:r>
            <a:r>
              <a:rPr lang="en-US" sz="1200" dirty="0">
                <a:solidFill>
                  <a:srgbClr val="770088"/>
                </a:solidFill>
                <a:latin typeface="Courier New" charset="0"/>
              </a:rPr>
              <a:t>void</a:t>
            </a:r>
            <a:r>
              <a:rPr lang="en-US" sz="1200" dirty="0">
                <a:solidFill>
                  <a:srgbClr val="000000"/>
                </a:solidFill>
                <a:latin typeface="Courier New" charset="0"/>
              </a:rPr>
              <a:t> main(String[] </a:t>
            </a:r>
            <a:r>
              <a:rPr lang="en-US" sz="1200" dirty="0" err="1">
                <a:solidFill>
                  <a:srgbClr val="000000"/>
                </a:solidFill>
                <a:latin typeface="Courier New" charset="0"/>
              </a:rPr>
              <a:t>args</a:t>
            </a:r>
            <a:r>
              <a:rPr lang="en-US" sz="1200" dirty="0">
                <a:solidFill>
                  <a:srgbClr val="000000"/>
                </a:solidFill>
                <a:latin typeface="Courier New" charset="0"/>
              </a:rPr>
              <a:t>) {</a:t>
            </a:r>
          </a:p>
          <a:p>
            <a:r>
              <a:rPr lang="en-US" sz="1200" dirty="0">
                <a:solidFill>
                  <a:srgbClr val="AA5500"/>
                </a:solidFill>
                <a:latin typeface="Courier New" charset="0"/>
              </a:rPr>
              <a:t>// create map to store</a:t>
            </a:r>
            <a:endParaRPr lang="en-US" sz="1200" dirty="0">
              <a:solidFill>
                <a:srgbClr val="000000"/>
              </a:solidFill>
              <a:latin typeface="Courier New" charset="0"/>
            </a:endParaRPr>
          </a:p>
          <a:p>
            <a:r>
              <a:rPr lang="en-US" sz="1200" dirty="0">
                <a:solidFill>
                  <a:srgbClr val="000000"/>
                </a:solidFill>
                <a:latin typeface="Courier New" charset="0"/>
              </a:rPr>
              <a:t>Map&lt;String, List&lt;String&gt;&gt; map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HashMap</a:t>
            </a:r>
            <a:r>
              <a:rPr lang="en-US" sz="1200" dirty="0">
                <a:solidFill>
                  <a:srgbClr val="000000"/>
                </a:solidFill>
                <a:latin typeface="Courier New" charset="0"/>
              </a:rPr>
              <a:t>&lt;String, List&lt;String&gt;&gt;();</a:t>
            </a:r>
          </a:p>
          <a:p>
            <a:r>
              <a:rPr lang="en-US" sz="1200" dirty="0">
                <a:solidFill>
                  <a:srgbClr val="AA5500"/>
                </a:solidFill>
                <a:latin typeface="Courier New" charset="0"/>
              </a:rPr>
              <a:t>// create list one and store values</a:t>
            </a:r>
            <a:endParaRPr lang="en-US" sz="1200" dirty="0">
              <a:solidFill>
                <a:srgbClr val="000000"/>
              </a:solidFill>
              <a:latin typeface="Courier New" charset="0"/>
            </a:endParaRPr>
          </a:p>
          <a:p>
            <a:r>
              <a:rPr lang="en-US" sz="1200" dirty="0">
                <a:solidFill>
                  <a:srgbClr val="000000"/>
                </a:solidFill>
                <a:latin typeface="Courier New" charset="0"/>
              </a:rPr>
              <a:t>List&lt;String&gt; </a:t>
            </a:r>
            <a:r>
              <a:rPr lang="en-US" sz="1200" dirty="0" err="1">
                <a:solidFill>
                  <a:srgbClr val="000000"/>
                </a:solidFill>
                <a:latin typeface="Courier New" charset="0"/>
              </a:rPr>
              <a:t>valSetOne</a:t>
            </a:r>
            <a:r>
              <a:rPr lang="en-US" sz="1200" dirty="0">
                <a:solidFill>
                  <a:srgbClr val="000000"/>
                </a:solidFill>
                <a:latin typeface="Courier New" charset="0"/>
              </a:rPr>
              <a:t>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ArrayList</a:t>
            </a:r>
            <a:r>
              <a:rPr lang="en-US" sz="1200" dirty="0">
                <a:solidFill>
                  <a:srgbClr val="000000"/>
                </a:solidFill>
                <a:latin typeface="Courier New" charset="0"/>
              </a:rPr>
              <a:t>&lt;String&gt;();</a:t>
            </a:r>
          </a:p>
          <a:p>
            <a:r>
              <a:rPr lang="en-US" sz="1200" dirty="0" err="1">
                <a:solidFill>
                  <a:srgbClr val="000000"/>
                </a:solidFill>
                <a:latin typeface="Courier New" charset="0"/>
              </a:rPr>
              <a:t>valSetOne.add</a:t>
            </a:r>
            <a:r>
              <a:rPr lang="en-US" sz="1200" dirty="0">
                <a:solidFill>
                  <a:srgbClr val="000000"/>
                </a:solidFill>
                <a:latin typeface="Courier New" charset="0"/>
              </a:rPr>
              <a:t>(</a:t>
            </a:r>
            <a:r>
              <a:rPr lang="en-US" sz="1200" dirty="0">
                <a:solidFill>
                  <a:srgbClr val="AA1111"/>
                </a:solidFill>
                <a:latin typeface="Courier New" charset="0"/>
              </a:rPr>
              <a:t>"Apple"</a:t>
            </a:r>
            <a:r>
              <a:rPr lang="en-US" sz="1200" dirty="0">
                <a:solidFill>
                  <a:srgbClr val="000000"/>
                </a:solidFill>
                <a:latin typeface="Courier New" charset="0"/>
              </a:rPr>
              <a:t>);</a:t>
            </a:r>
          </a:p>
          <a:p>
            <a:r>
              <a:rPr lang="en-US" sz="1200" dirty="0" err="1">
                <a:solidFill>
                  <a:srgbClr val="000000"/>
                </a:solidFill>
                <a:latin typeface="Courier New" charset="0"/>
              </a:rPr>
              <a:t>valSetOne.add</a:t>
            </a:r>
            <a:r>
              <a:rPr lang="en-US" sz="1200" dirty="0">
                <a:solidFill>
                  <a:srgbClr val="000000"/>
                </a:solidFill>
                <a:latin typeface="Courier New" charset="0"/>
              </a:rPr>
              <a:t>(</a:t>
            </a:r>
            <a:r>
              <a:rPr lang="en-US" sz="1200" dirty="0">
                <a:solidFill>
                  <a:srgbClr val="AA1111"/>
                </a:solidFill>
                <a:latin typeface="Courier New" charset="0"/>
              </a:rPr>
              <a:t>"</a:t>
            </a:r>
            <a:r>
              <a:rPr lang="en-US" sz="1200" dirty="0" err="1">
                <a:solidFill>
                  <a:srgbClr val="AA1111"/>
                </a:solidFill>
                <a:latin typeface="Courier New" charset="0"/>
              </a:rPr>
              <a:t>Aeroplane</a:t>
            </a:r>
            <a:r>
              <a:rPr lang="en-US" sz="1200" dirty="0">
                <a:solidFill>
                  <a:srgbClr val="AA1111"/>
                </a:solidFill>
                <a:latin typeface="Courier New" charset="0"/>
              </a:rPr>
              <a:t>"</a:t>
            </a:r>
            <a:r>
              <a:rPr lang="en-US" sz="1200" dirty="0">
                <a:solidFill>
                  <a:srgbClr val="000000"/>
                </a:solidFill>
                <a:latin typeface="Courier New" charset="0"/>
              </a:rPr>
              <a:t>);</a:t>
            </a:r>
          </a:p>
          <a:p>
            <a:r>
              <a:rPr lang="en-US" sz="1200" dirty="0">
                <a:solidFill>
                  <a:srgbClr val="AA5500"/>
                </a:solidFill>
                <a:latin typeface="Courier New" charset="0"/>
              </a:rPr>
              <a:t>// create list two and store values</a:t>
            </a:r>
            <a:endParaRPr lang="en-US" sz="1200" dirty="0">
              <a:solidFill>
                <a:srgbClr val="000000"/>
              </a:solidFill>
              <a:latin typeface="Courier New" charset="0"/>
            </a:endParaRPr>
          </a:p>
          <a:p>
            <a:r>
              <a:rPr lang="en-US" sz="1200" dirty="0">
                <a:solidFill>
                  <a:srgbClr val="000000"/>
                </a:solidFill>
                <a:latin typeface="Courier New" charset="0"/>
              </a:rPr>
              <a:t>List&lt;String&gt; </a:t>
            </a:r>
            <a:r>
              <a:rPr lang="en-US" sz="1200" dirty="0" err="1">
                <a:solidFill>
                  <a:srgbClr val="000000"/>
                </a:solidFill>
                <a:latin typeface="Courier New" charset="0"/>
              </a:rPr>
              <a:t>valSetTwo</a:t>
            </a:r>
            <a:r>
              <a:rPr lang="en-US" sz="1200" dirty="0">
                <a:solidFill>
                  <a:srgbClr val="000000"/>
                </a:solidFill>
                <a:latin typeface="Courier New" charset="0"/>
              </a:rPr>
              <a:t>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ArrayList</a:t>
            </a:r>
            <a:r>
              <a:rPr lang="en-US" sz="1200" dirty="0">
                <a:solidFill>
                  <a:srgbClr val="000000"/>
                </a:solidFill>
                <a:latin typeface="Courier New" charset="0"/>
              </a:rPr>
              <a:t>&lt;String</a:t>
            </a:r>
            <a:r>
              <a:rPr lang="en-US" sz="1200" dirty="0" smtClean="0">
                <a:solidFill>
                  <a:srgbClr val="000000"/>
                </a:solidFill>
                <a:latin typeface="Courier New" charset="0"/>
              </a:rPr>
              <a:t>&gt;();</a:t>
            </a:r>
          </a:p>
          <a:p>
            <a:r>
              <a:rPr lang="en-US" sz="1200" dirty="0" smtClean="0">
                <a:solidFill>
                  <a:srgbClr val="000000"/>
                </a:solidFill>
                <a:latin typeface="Courier New" charset="0"/>
              </a:rPr>
              <a:t> </a:t>
            </a:r>
            <a:r>
              <a:rPr lang="en-US" sz="1200" dirty="0" err="1" smtClean="0">
                <a:solidFill>
                  <a:srgbClr val="000000"/>
                </a:solidFill>
                <a:latin typeface="Courier New" charset="0"/>
              </a:rPr>
              <a:t>valSetTwo.add</a:t>
            </a:r>
            <a:r>
              <a:rPr lang="en-US" sz="1200" dirty="0">
                <a:solidFill>
                  <a:srgbClr val="000000"/>
                </a:solidFill>
                <a:latin typeface="Courier New" charset="0"/>
              </a:rPr>
              <a:t>(</a:t>
            </a:r>
            <a:r>
              <a:rPr lang="en-US" sz="1200" dirty="0">
                <a:solidFill>
                  <a:srgbClr val="AA1111"/>
                </a:solidFill>
                <a:latin typeface="Courier New" charset="0"/>
              </a:rPr>
              <a:t>"Bat"</a:t>
            </a:r>
            <a:r>
              <a:rPr lang="en-US" sz="1200" dirty="0">
                <a:solidFill>
                  <a:srgbClr val="000000"/>
                </a:solidFill>
                <a:latin typeface="Courier New" charset="0"/>
              </a:rPr>
              <a:t>);</a:t>
            </a:r>
          </a:p>
          <a:p>
            <a:r>
              <a:rPr lang="en-US" sz="1200" dirty="0" err="1">
                <a:solidFill>
                  <a:srgbClr val="000000"/>
                </a:solidFill>
                <a:latin typeface="Courier New" charset="0"/>
              </a:rPr>
              <a:t>valSetTwo.add</a:t>
            </a:r>
            <a:r>
              <a:rPr lang="en-US" sz="1200" dirty="0">
                <a:solidFill>
                  <a:srgbClr val="000000"/>
                </a:solidFill>
                <a:latin typeface="Courier New" charset="0"/>
              </a:rPr>
              <a:t>(</a:t>
            </a:r>
            <a:r>
              <a:rPr lang="en-US" sz="1200" dirty="0">
                <a:solidFill>
                  <a:srgbClr val="AA1111"/>
                </a:solidFill>
                <a:latin typeface="Courier New" charset="0"/>
              </a:rPr>
              <a:t>"Banana"</a:t>
            </a:r>
            <a:r>
              <a:rPr lang="en-US" sz="1200" dirty="0">
                <a:solidFill>
                  <a:srgbClr val="000000"/>
                </a:solidFill>
                <a:latin typeface="Courier New" charset="0"/>
              </a:rPr>
              <a:t>);</a:t>
            </a:r>
          </a:p>
          <a:p>
            <a:r>
              <a:rPr lang="en-US" sz="1200" dirty="0">
                <a:solidFill>
                  <a:srgbClr val="AA5500"/>
                </a:solidFill>
                <a:latin typeface="Courier New" charset="0"/>
              </a:rPr>
              <a:t>// create list three and store values</a:t>
            </a:r>
            <a:endParaRPr lang="en-US" sz="1200" dirty="0">
              <a:solidFill>
                <a:srgbClr val="000000"/>
              </a:solidFill>
              <a:latin typeface="Courier New" charset="0"/>
            </a:endParaRPr>
          </a:p>
          <a:p>
            <a:r>
              <a:rPr lang="en-US" sz="1200" dirty="0">
                <a:solidFill>
                  <a:srgbClr val="000000"/>
                </a:solidFill>
                <a:latin typeface="Courier New" charset="0"/>
              </a:rPr>
              <a:t>List&lt;String&gt; </a:t>
            </a:r>
            <a:r>
              <a:rPr lang="en-US" sz="1200" dirty="0" err="1">
                <a:solidFill>
                  <a:srgbClr val="000000"/>
                </a:solidFill>
                <a:latin typeface="Courier New" charset="0"/>
              </a:rPr>
              <a:t>valSetThree</a:t>
            </a:r>
            <a:r>
              <a:rPr lang="en-US" sz="1200" dirty="0">
                <a:solidFill>
                  <a:srgbClr val="000000"/>
                </a:solidFill>
                <a:latin typeface="Courier New" charset="0"/>
              </a:rPr>
              <a:t> = </a:t>
            </a:r>
            <a:r>
              <a:rPr lang="en-US" sz="1200" dirty="0">
                <a:solidFill>
                  <a:srgbClr val="770088"/>
                </a:solidFill>
                <a:latin typeface="Courier New" charset="0"/>
              </a:rPr>
              <a:t>new</a:t>
            </a:r>
            <a:r>
              <a:rPr lang="en-US" sz="1200" dirty="0">
                <a:solidFill>
                  <a:srgbClr val="000000"/>
                </a:solidFill>
                <a:latin typeface="Courier New" charset="0"/>
              </a:rPr>
              <a:t> </a:t>
            </a:r>
            <a:r>
              <a:rPr lang="en-US" sz="1200" dirty="0" err="1">
                <a:solidFill>
                  <a:srgbClr val="000000"/>
                </a:solidFill>
                <a:latin typeface="Courier New" charset="0"/>
              </a:rPr>
              <a:t>ArrayList</a:t>
            </a:r>
            <a:r>
              <a:rPr lang="en-US" sz="1200" dirty="0">
                <a:solidFill>
                  <a:srgbClr val="000000"/>
                </a:solidFill>
                <a:latin typeface="Courier New" charset="0"/>
              </a:rPr>
              <a:t>&lt;String&gt;();</a:t>
            </a:r>
          </a:p>
          <a:p>
            <a:r>
              <a:rPr lang="en-US" sz="1200" dirty="0" err="1">
                <a:solidFill>
                  <a:srgbClr val="000000"/>
                </a:solidFill>
                <a:latin typeface="Courier New" charset="0"/>
              </a:rPr>
              <a:t>valSetThree.add</a:t>
            </a:r>
            <a:r>
              <a:rPr lang="en-US" sz="1200" dirty="0">
                <a:solidFill>
                  <a:srgbClr val="000000"/>
                </a:solidFill>
                <a:latin typeface="Courier New" charset="0"/>
              </a:rPr>
              <a:t>(</a:t>
            </a:r>
            <a:r>
              <a:rPr lang="en-US" sz="1200" dirty="0">
                <a:solidFill>
                  <a:srgbClr val="AA1111"/>
                </a:solidFill>
                <a:latin typeface="Courier New" charset="0"/>
              </a:rPr>
              <a:t>"Cat"</a:t>
            </a:r>
            <a:r>
              <a:rPr lang="en-US" sz="1200" dirty="0">
                <a:solidFill>
                  <a:srgbClr val="000000"/>
                </a:solidFill>
                <a:latin typeface="Courier New" charset="0"/>
              </a:rPr>
              <a:t>);</a:t>
            </a:r>
          </a:p>
          <a:p>
            <a:r>
              <a:rPr lang="en-US" sz="1200" dirty="0" err="1">
                <a:solidFill>
                  <a:srgbClr val="000000"/>
                </a:solidFill>
                <a:latin typeface="Courier New" charset="0"/>
              </a:rPr>
              <a:t>valSetThree.add</a:t>
            </a:r>
            <a:r>
              <a:rPr lang="en-US" sz="1200" dirty="0">
                <a:solidFill>
                  <a:srgbClr val="000000"/>
                </a:solidFill>
                <a:latin typeface="Courier New" charset="0"/>
              </a:rPr>
              <a:t>(</a:t>
            </a:r>
            <a:r>
              <a:rPr lang="en-US" sz="1200" dirty="0">
                <a:solidFill>
                  <a:srgbClr val="AA1111"/>
                </a:solidFill>
                <a:latin typeface="Courier New" charset="0"/>
              </a:rPr>
              <a:t>"Car"</a:t>
            </a:r>
            <a:r>
              <a:rPr lang="en-US" sz="1200" dirty="0">
                <a:solidFill>
                  <a:srgbClr val="000000"/>
                </a:solidFill>
                <a:latin typeface="Courier New" charset="0"/>
              </a:rPr>
              <a:t>);</a:t>
            </a:r>
          </a:p>
          <a:p>
            <a:r>
              <a:rPr lang="en-US" sz="1200" dirty="0">
                <a:solidFill>
                  <a:srgbClr val="AA5500"/>
                </a:solidFill>
                <a:latin typeface="Courier New" charset="0"/>
              </a:rPr>
              <a:t>// put values into map</a:t>
            </a:r>
            <a:endParaRPr lang="en-US" sz="1200" dirty="0">
              <a:solidFill>
                <a:srgbClr val="000000"/>
              </a:solidFill>
              <a:latin typeface="Courier New" charset="0"/>
            </a:endParaRPr>
          </a:p>
          <a:p>
            <a:r>
              <a:rPr lang="en-US" sz="1200" dirty="0" err="1">
                <a:solidFill>
                  <a:srgbClr val="000000"/>
                </a:solidFill>
                <a:latin typeface="Courier New" charset="0"/>
              </a:rPr>
              <a:t>map.put</a:t>
            </a:r>
            <a:r>
              <a:rPr lang="en-US" sz="1200" dirty="0">
                <a:solidFill>
                  <a:srgbClr val="000000"/>
                </a:solidFill>
                <a:latin typeface="Courier New" charset="0"/>
              </a:rPr>
              <a:t>(</a:t>
            </a:r>
            <a:r>
              <a:rPr lang="en-US" sz="1200" dirty="0">
                <a:solidFill>
                  <a:srgbClr val="AA1111"/>
                </a:solidFill>
                <a:latin typeface="Courier New" charset="0"/>
              </a:rPr>
              <a:t>"A"</a:t>
            </a:r>
            <a:r>
              <a:rPr lang="en-US" sz="1200" dirty="0">
                <a:solidFill>
                  <a:srgbClr val="000000"/>
                </a:solidFill>
                <a:latin typeface="Courier New" charset="0"/>
              </a:rPr>
              <a:t>, </a:t>
            </a:r>
            <a:r>
              <a:rPr lang="en-US" sz="1200" dirty="0" err="1">
                <a:solidFill>
                  <a:srgbClr val="000000"/>
                </a:solidFill>
                <a:latin typeface="Courier New" charset="0"/>
              </a:rPr>
              <a:t>valSetOne</a:t>
            </a:r>
            <a:r>
              <a:rPr lang="en-US" sz="1200" dirty="0">
                <a:solidFill>
                  <a:srgbClr val="000000"/>
                </a:solidFill>
                <a:latin typeface="Courier New" charset="0"/>
              </a:rPr>
              <a:t>);</a:t>
            </a:r>
          </a:p>
          <a:p>
            <a:r>
              <a:rPr lang="en-US" sz="1200" dirty="0" err="1">
                <a:solidFill>
                  <a:srgbClr val="000000"/>
                </a:solidFill>
                <a:latin typeface="Courier New" charset="0"/>
              </a:rPr>
              <a:t>map.put</a:t>
            </a:r>
            <a:r>
              <a:rPr lang="en-US" sz="1200" dirty="0">
                <a:solidFill>
                  <a:srgbClr val="000000"/>
                </a:solidFill>
                <a:latin typeface="Courier New" charset="0"/>
              </a:rPr>
              <a:t>(</a:t>
            </a:r>
            <a:r>
              <a:rPr lang="en-US" sz="1200" dirty="0">
                <a:solidFill>
                  <a:srgbClr val="AA1111"/>
                </a:solidFill>
                <a:latin typeface="Courier New" charset="0"/>
              </a:rPr>
              <a:t>"B"</a:t>
            </a:r>
            <a:r>
              <a:rPr lang="en-US" sz="1200" dirty="0">
                <a:solidFill>
                  <a:srgbClr val="000000"/>
                </a:solidFill>
                <a:latin typeface="Courier New" charset="0"/>
              </a:rPr>
              <a:t>, </a:t>
            </a:r>
            <a:r>
              <a:rPr lang="en-US" sz="1200" dirty="0" err="1">
                <a:solidFill>
                  <a:srgbClr val="000000"/>
                </a:solidFill>
                <a:latin typeface="Courier New" charset="0"/>
              </a:rPr>
              <a:t>valSetTwo</a:t>
            </a:r>
            <a:r>
              <a:rPr lang="en-US" sz="1200" dirty="0">
                <a:solidFill>
                  <a:srgbClr val="000000"/>
                </a:solidFill>
                <a:latin typeface="Courier New" charset="0"/>
              </a:rPr>
              <a:t>);</a:t>
            </a:r>
          </a:p>
          <a:p>
            <a:r>
              <a:rPr lang="en-US" sz="1200" dirty="0" err="1">
                <a:solidFill>
                  <a:srgbClr val="000000"/>
                </a:solidFill>
                <a:latin typeface="Courier New" charset="0"/>
              </a:rPr>
              <a:t>map.put</a:t>
            </a:r>
            <a:r>
              <a:rPr lang="en-US" sz="1200" dirty="0">
                <a:solidFill>
                  <a:srgbClr val="000000"/>
                </a:solidFill>
                <a:latin typeface="Courier New" charset="0"/>
              </a:rPr>
              <a:t>(</a:t>
            </a:r>
            <a:r>
              <a:rPr lang="en-US" sz="1200" dirty="0">
                <a:solidFill>
                  <a:srgbClr val="AA1111"/>
                </a:solidFill>
                <a:latin typeface="Courier New" charset="0"/>
              </a:rPr>
              <a:t>"C"</a:t>
            </a:r>
            <a:r>
              <a:rPr lang="en-US" sz="1200" dirty="0">
                <a:solidFill>
                  <a:srgbClr val="000000"/>
                </a:solidFill>
                <a:latin typeface="Courier New" charset="0"/>
              </a:rPr>
              <a:t>, </a:t>
            </a:r>
            <a:r>
              <a:rPr lang="en-US" sz="1200" dirty="0" err="1">
                <a:solidFill>
                  <a:srgbClr val="000000"/>
                </a:solidFill>
                <a:latin typeface="Courier New" charset="0"/>
              </a:rPr>
              <a:t>valSetThree</a:t>
            </a:r>
            <a:r>
              <a:rPr lang="en-US" sz="1200" dirty="0">
                <a:solidFill>
                  <a:srgbClr val="000000"/>
                </a:solidFill>
                <a:latin typeface="Courier New" charset="0"/>
              </a:rPr>
              <a:t>);</a:t>
            </a:r>
          </a:p>
          <a:p>
            <a:r>
              <a:rPr lang="en-US" sz="1200" dirty="0">
                <a:solidFill>
                  <a:srgbClr val="AA5500"/>
                </a:solidFill>
                <a:latin typeface="Courier New" charset="0"/>
              </a:rPr>
              <a:t>// iterate and display values</a:t>
            </a:r>
            <a:endParaRPr lang="en-US" sz="1200" dirty="0">
              <a:solidFill>
                <a:srgbClr val="000000"/>
              </a:solidFill>
              <a:latin typeface="Courier New" charset="0"/>
            </a:endParaRPr>
          </a:p>
          <a:p>
            <a:r>
              <a:rPr lang="en-US" sz="1200" dirty="0" err="1">
                <a:solidFill>
                  <a:srgbClr val="000000"/>
                </a:solidFill>
                <a:latin typeface="Courier New" charset="0"/>
              </a:rPr>
              <a:t>System.out.println</a:t>
            </a:r>
            <a:r>
              <a:rPr lang="en-US" sz="1200" dirty="0">
                <a:solidFill>
                  <a:srgbClr val="000000"/>
                </a:solidFill>
                <a:latin typeface="Courier New" charset="0"/>
              </a:rPr>
              <a:t>(</a:t>
            </a:r>
            <a:r>
              <a:rPr lang="en-US" sz="1200" dirty="0">
                <a:solidFill>
                  <a:srgbClr val="AA1111"/>
                </a:solidFill>
                <a:latin typeface="Courier New" charset="0"/>
              </a:rPr>
              <a:t>"Fetching Keys and corresponding [Multiple] Values n"</a:t>
            </a:r>
            <a:r>
              <a:rPr lang="en-US" sz="1200" dirty="0">
                <a:solidFill>
                  <a:srgbClr val="000000"/>
                </a:solidFill>
                <a:latin typeface="Courier New" charset="0"/>
              </a:rPr>
              <a:t>);</a:t>
            </a:r>
          </a:p>
          <a:p>
            <a:r>
              <a:rPr lang="en-US" sz="1200" dirty="0">
                <a:solidFill>
                  <a:srgbClr val="770088"/>
                </a:solidFill>
                <a:latin typeface="Courier New" charset="0"/>
              </a:rPr>
              <a:t>for</a:t>
            </a:r>
            <a:r>
              <a:rPr lang="en-US" sz="1200" dirty="0">
                <a:solidFill>
                  <a:srgbClr val="000000"/>
                </a:solidFill>
                <a:latin typeface="Courier New" charset="0"/>
              </a:rPr>
              <a:t> (</a:t>
            </a:r>
            <a:r>
              <a:rPr lang="en-US" sz="1200" dirty="0" err="1">
                <a:solidFill>
                  <a:srgbClr val="000000"/>
                </a:solidFill>
                <a:latin typeface="Courier New" charset="0"/>
              </a:rPr>
              <a:t>Map.Entry</a:t>
            </a:r>
            <a:r>
              <a:rPr lang="en-US" sz="1200" dirty="0">
                <a:solidFill>
                  <a:srgbClr val="000000"/>
                </a:solidFill>
                <a:latin typeface="Courier New" charset="0"/>
              </a:rPr>
              <a:t>&lt;String, List&lt;String&gt;&gt; entry : </a:t>
            </a:r>
            <a:r>
              <a:rPr lang="en-US" sz="1200" dirty="0" err="1">
                <a:solidFill>
                  <a:srgbClr val="000000"/>
                </a:solidFill>
                <a:latin typeface="Courier New" charset="0"/>
              </a:rPr>
              <a:t>map.entrySet</a:t>
            </a:r>
            <a:r>
              <a:rPr lang="en-US" sz="1200" dirty="0">
                <a:solidFill>
                  <a:srgbClr val="000000"/>
                </a:solidFill>
                <a:latin typeface="Courier New" charset="0"/>
              </a:rPr>
              <a:t>()) {</a:t>
            </a:r>
          </a:p>
          <a:p>
            <a:r>
              <a:rPr lang="en-US" sz="1200" dirty="0">
                <a:solidFill>
                  <a:srgbClr val="000000"/>
                </a:solidFill>
                <a:latin typeface="Courier New" charset="0"/>
              </a:rPr>
              <a:t>String key = </a:t>
            </a:r>
            <a:r>
              <a:rPr lang="en-US" sz="1200" dirty="0" err="1">
                <a:solidFill>
                  <a:srgbClr val="000000"/>
                </a:solidFill>
                <a:latin typeface="Courier New" charset="0"/>
              </a:rPr>
              <a:t>entry.getKey</a:t>
            </a:r>
            <a:r>
              <a:rPr lang="en-US" sz="1200" dirty="0">
                <a:solidFill>
                  <a:srgbClr val="000000"/>
                </a:solidFill>
                <a:latin typeface="Courier New" charset="0"/>
              </a:rPr>
              <a:t>();</a:t>
            </a:r>
          </a:p>
          <a:p>
            <a:r>
              <a:rPr lang="en-US" sz="1200" dirty="0">
                <a:solidFill>
                  <a:srgbClr val="000000"/>
                </a:solidFill>
                <a:latin typeface="Courier New" charset="0"/>
              </a:rPr>
              <a:t>List&lt;String&gt; values = </a:t>
            </a:r>
            <a:r>
              <a:rPr lang="en-US" sz="1200" dirty="0" err="1">
                <a:solidFill>
                  <a:srgbClr val="000000"/>
                </a:solidFill>
                <a:latin typeface="Courier New" charset="0"/>
              </a:rPr>
              <a:t>entry.getValue</a:t>
            </a:r>
            <a:r>
              <a:rPr lang="en-US" sz="1200" dirty="0">
                <a:solidFill>
                  <a:srgbClr val="000000"/>
                </a:solidFill>
                <a:latin typeface="Courier New" charset="0"/>
              </a:rPr>
              <a:t>();</a:t>
            </a:r>
          </a:p>
          <a:p>
            <a:r>
              <a:rPr lang="en-US" sz="1200" dirty="0" err="1">
                <a:solidFill>
                  <a:srgbClr val="000000"/>
                </a:solidFill>
                <a:latin typeface="Courier New" charset="0"/>
              </a:rPr>
              <a:t>System.out.println</a:t>
            </a:r>
            <a:r>
              <a:rPr lang="en-US" sz="1200" dirty="0">
                <a:solidFill>
                  <a:srgbClr val="000000"/>
                </a:solidFill>
                <a:latin typeface="Courier New" charset="0"/>
              </a:rPr>
              <a:t>(</a:t>
            </a:r>
            <a:r>
              <a:rPr lang="en-US" sz="1200" dirty="0">
                <a:solidFill>
                  <a:srgbClr val="AA1111"/>
                </a:solidFill>
                <a:latin typeface="Courier New" charset="0"/>
              </a:rPr>
              <a:t>"Key = "</a:t>
            </a:r>
            <a:r>
              <a:rPr lang="en-US" sz="1200" dirty="0">
                <a:solidFill>
                  <a:srgbClr val="000000"/>
                </a:solidFill>
                <a:latin typeface="Courier New" charset="0"/>
              </a:rPr>
              <a:t> + key);</a:t>
            </a:r>
          </a:p>
          <a:p>
            <a:r>
              <a:rPr lang="en-US" sz="1200" dirty="0" err="1">
                <a:solidFill>
                  <a:srgbClr val="000000"/>
                </a:solidFill>
                <a:latin typeface="Courier New" charset="0"/>
              </a:rPr>
              <a:t>System.out.println</a:t>
            </a:r>
            <a:r>
              <a:rPr lang="en-US" sz="1200" dirty="0">
                <a:solidFill>
                  <a:srgbClr val="000000"/>
                </a:solidFill>
                <a:latin typeface="Courier New" charset="0"/>
              </a:rPr>
              <a:t>(</a:t>
            </a:r>
            <a:r>
              <a:rPr lang="en-US" sz="1200" dirty="0">
                <a:solidFill>
                  <a:srgbClr val="AA1111"/>
                </a:solidFill>
                <a:latin typeface="Courier New" charset="0"/>
              </a:rPr>
              <a:t>"Values = "</a:t>
            </a:r>
            <a:r>
              <a:rPr lang="en-US" sz="1200" dirty="0">
                <a:solidFill>
                  <a:srgbClr val="000000"/>
                </a:solidFill>
                <a:latin typeface="Courier New" charset="0"/>
              </a:rPr>
              <a:t> + values + </a:t>
            </a:r>
            <a:r>
              <a:rPr lang="en-US" sz="1200" dirty="0">
                <a:solidFill>
                  <a:srgbClr val="AA1111"/>
                </a:solidFill>
                <a:latin typeface="Courier New" charset="0"/>
              </a:rPr>
              <a:t>"n"</a:t>
            </a:r>
            <a:r>
              <a:rPr lang="en-US" sz="1200" dirty="0">
                <a:solidFill>
                  <a:srgbClr val="000000"/>
                </a:solidFill>
                <a:latin typeface="Courier New" charset="0"/>
              </a:rPr>
              <a:t>);</a:t>
            </a:r>
          </a:p>
          <a:p>
            <a:r>
              <a:rPr lang="en-US" sz="1200" dirty="0">
                <a:solidFill>
                  <a:srgbClr val="000000"/>
                </a:solidFill>
                <a:latin typeface="Courier New" charset="0"/>
              </a:rPr>
              <a:t>}</a:t>
            </a:r>
          </a:p>
          <a:p>
            <a:r>
              <a:rPr lang="en-US" sz="1200" dirty="0">
                <a:solidFill>
                  <a:srgbClr val="000000"/>
                </a:solidFill>
                <a:latin typeface="Courier New" charset="0"/>
              </a:rPr>
              <a:t>}</a:t>
            </a:r>
          </a:p>
          <a:p>
            <a:r>
              <a:rPr lang="en-US" sz="1200" dirty="0">
                <a:solidFill>
                  <a:srgbClr val="000000"/>
                </a:solidFill>
                <a:latin typeface="Courier New" charset="0"/>
              </a:rPr>
              <a:t>}</a:t>
            </a:r>
          </a:p>
        </p:txBody>
      </p:sp>
      <p:sp>
        <p:nvSpPr>
          <p:cNvPr id="5" name="TextBox 4"/>
          <p:cNvSpPr txBox="1"/>
          <p:nvPr/>
        </p:nvSpPr>
        <p:spPr>
          <a:xfrm>
            <a:off x="5796136" y="3389158"/>
            <a:ext cx="2581156" cy="830997"/>
          </a:xfrm>
          <a:prstGeom prst="rect">
            <a:avLst/>
          </a:prstGeom>
          <a:noFill/>
        </p:spPr>
        <p:txBody>
          <a:bodyPr wrap="none" rtlCol="0">
            <a:spAutoFit/>
          </a:bodyPr>
          <a:lstStyle/>
          <a:p>
            <a:r>
              <a:rPr lang="en-US" sz="2400" b="1" dirty="0">
                <a:solidFill>
                  <a:srgbClr val="000000"/>
                </a:solidFill>
                <a:latin typeface="Courier New" charset="0"/>
                <a:hlinkClick r:id="rId2"/>
              </a:rPr>
              <a:t>get code here</a:t>
            </a:r>
            <a:endParaRPr lang="en-US" sz="2400" b="1" dirty="0">
              <a:solidFill>
                <a:srgbClr val="000000"/>
              </a:solidFill>
              <a:latin typeface="Courier New" charset="0"/>
            </a:endParaRPr>
          </a:p>
          <a:p>
            <a:endParaRPr lang="en-US" sz="2400" b="1" dirty="0"/>
          </a:p>
        </p:txBody>
      </p:sp>
    </p:spTree>
    <p:extLst>
      <p:ext uri="{BB962C8B-B14F-4D97-AF65-F5344CB8AC3E}">
        <p14:creationId xmlns:p14="http://schemas.microsoft.com/office/powerpoint/2010/main" val="1231155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Esercizio</a:t>
            </a:r>
            <a:endParaRPr lang="it-IT" altLang="it-IT" dirty="0" smtClean="0"/>
          </a:p>
        </p:txBody>
      </p:sp>
      <p:sp>
        <p:nvSpPr>
          <p:cNvPr id="2" name="TextBox 1"/>
          <p:cNvSpPr txBox="1"/>
          <p:nvPr/>
        </p:nvSpPr>
        <p:spPr>
          <a:xfrm>
            <a:off x="539552" y="870857"/>
            <a:ext cx="8064896" cy="1200329"/>
          </a:xfrm>
          <a:prstGeom prst="rect">
            <a:avLst/>
          </a:prstGeom>
          <a:noFill/>
        </p:spPr>
        <p:txBody>
          <a:bodyPr wrap="square" rtlCol="0">
            <a:spAutoFit/>
          </a:bodyPr>
          <a:lstStyle/>
          <a:p>
            <a:r>
              <a:rPr lang="en-US" dirty="0"/>
              <a:t>Map</a:t>
            </a:r>
            <a:r>
              <a:rPr lang="en-US" dirty="0"/>
              <a:t> </a:t>
            </a:r>
            <a:r>
              <a:rPr lang="en-US" dirty="0" err="1"/>
              <a:t>è</a:t>
            </a:r>
            <a:r>
              <a:rPr lang="en-US" dirty="0"/>
              <a:t> </a:t>
            </a:r>
            <a:r>
              <a:rPr lang="en-US" dirty="0" err="1"/>
              <a:t>una</a:t>
            </a:r>
            <a:r>
              <a:rPr lang="en-US" dirty="0"/>
              <a:t> </a:t>
            </a:r>
            <a:r>
              <a:rPr lang="en-US" dirty="0" err="1"/>
              <a:t>interfaccia</a:t>
            </a:r>
            <a:r>
              <a:rPr lang="en-US" dirty="0"/>
              <a:t> </a:t>
            </a:r>
            <a:r>
              <a:rPr lang="en-US" dirty="0" err="1"/>
              <a:t>che</a:t>
            </a:r>
            <a:r>
              <a:rPr lang="en-US" dirty="0"/>
              <a:t> </a:t>
            </a:r>
            <a:r>
              <a:rPr lang="en-US" dirty="0" err="1"/>
              <a:t>permette</a:t>
            </a:r>
            <a:r>
              <a:rPr lang="en-US" dirty="0"/>
              <a:t> di </a:t>
            </a:r>
            <a:r>
              <a:rPr lang="en-US" dirty="0" err="1"/>
              <a:t>definire</a:t>
            </a:r>
            <a:r>
              <a:rPr lang="en-US" dirty="0"/>
              <a:t> </a:t>
            </a:r>
            <a:r>
              <a:rPr lang="en-US" dirty="0" err="1"/>
              <a:t>una</a:t>
            </a:r>
            <a:r>
              <a:rPr lang="en-US" dirty="0"/>
              <a:t> collection di </a:t>
            </a:r>
            <a:r>
              <a:rPr lang="en-US" dirty="0" err="1"/>
              <a:t>coppie</a:t>
            </a:r>
            <a:r>
              <a:rPr lang="en-US" dirty="0"/>
              <a:t> </a:t>
            </a:r>
            <a:r>
              <a:rPr lang="en-US" dirty="0" err="1"/>
              <a:t>nome-valore</a:t>
            </a:r>
            <a:r>
              <a:rPr lang="en-US" dirty="0"/>
              <a:t> in cui </a:t>
            </a:r>
            <a:r>
              <a:rPr lang="en-US" dirty="0" err="1"/>
              <a:t>l’insieme</a:t>
            </a:r>
            <a:r>
              <a:rPr lang="en-US" dirty="0"/>
              <a:t> </a:t>
            </a:r>
            <a:r>
              <a:rPr lang="en-US" dirty="0" err="1"/>
              <a:t>dei</a:t>
            </a:r>
            <a:r>
              <a:rPr lang="en-US" dirty="0"/>
              <a:t> </a:t>
            </a:r>
            <a:r>
              <a:rPr lang="en-US" dirty="0" err="1"/>
              <a:t>nomi</a:t>
            </a:r>
            <a:r>
              <a:rPr lang="en-US" dirty="0"/>
              <a:t> non </a:t>
            </a:r>
            <a:r>
              <a:rPr lang="en-US" dirty="0" err="1"/>
              <a:t>contiene</a:t>
            </a:r>
            <a:r>
              <a:rPr lang="en-US" dirty="0"/>
              <a:t> </a:t>
            </a:r>
            <a:r>
              <a:rPr lang="en-US" dirty="0" err="1"/>
              <a:t>duplicati</a:t>
            </a:r>
            <a:r>
              <a:rPr lang="en-US" dirty="0"/>
              <a:t>. </a:t>
            </a:r>
            <a:r>
              <a:rPr lang="en-US" dirty="0" err="1"/>
              <a:t>Anche</a:t>
            </a:r>
            <a:r>
              <a:rPr lang="en-US" dirty="0"/>
              <a:t> in </a:t>
            </a:r>
            <a:r>
              <a:rPr lang="en-US" dirty="0" err="1"/>
              <a:t>questo</a:t>
            </a:r>
            <a:r>
              <a:rPr lang="en-US" dirty="0"/>
              <a:t> </a:t>
            </a:r>
            <a:r>
              <a:rPr lang="en-US" dirty="0" err="1"/>
              <a:t>caso</a:t>
            </a:r>
            <a:r>
              <a:rPr lang="en-US" dirty="0"/>
              <a:t> </a:t>
            </a:r>
            <a:r>
              <a:rPr lang="en-US" dirty="0" err="1"/>
              <a:t>il</a:t>
            </a:r>
            <a:r>
              <a:rPr lang="en-US" dirty="0"/>
              <a:t> </a:t>
            </a:r>
            <a:r>
              <a:rPr lang="en-US" dirty="0" err="1"/>
              <a:t>modo</a:t>
            </a:r>
            <a:r>
              <a:rPr lang="en-US" dirty="0"/>
              <a:t> in cui </a:t>
            </a:r>
            <a:r>
              <a:rPr lang="en-US" dirty="0" err="1"/>
              <a:t>sono</a:t>
            </a:r>
            <a:r>
              <a:rPr lang="en-US" dirty="0"/>
              <a:t> </a:t>
            </a:r>
            <a:r>
              <a:rPr lang="en-US" dirty="0" err="1"/>
              <a:t>confrontati</a:t>
            </a:r>
            <a:r>
              <a:rPr lang="en-US" dirty="0"/>
              <a:t> </a:t>
            </a:r>
            <a:r>
              <a:rPr lang="en-US" dirty="0" err="1"/>
              <a:t>gli</a:t>
            </a:r>
            <a:r>
              <a:rPr lang="en-US" dirty="0"/>
              <a:t> </a:t>
            </a:r>
            <a:r>
              <a:rPr lang="en-US" dirty="0" err="1"/>
              <a:t>oggetti</a:t>
            </a:r>
            <a:r>
              <a:rPr lang="en-US" dirty="0"/>
              <a:t> </a:t>
            </a:r>
            <a:r>
              <a:rPr lang="en-US" dirty="0" err="1"/>
              <a:t>dipende</a:t>
            </a:r>
            <a:r>
              <a:rPr lang="en-US" dirty="0"/>
              <a:t> </a:t>
            </a:r>
            <a:r>
              <a:rPr lang="en-US" dirty="0" err="1"/>
              <a:t>dall’implementazione</a:t>
            </a:r>
            <a:r>
              <a:rPr lang="en-US" dirty="0"/>
              <a:t>.</a:t>
            </a:r>
            <a:r>
              <a:rPr lang="en-US" dirty="0"/>
              <a:t/>
            </a:r>
            <a:br>
              <a:rPr lang="en-US" dirty="0"/>
            </a:br>
            <a:r>
              <a:rPr lang="en-US" dirty="0"/>
              <a:t>I </a:t>
            </a:r>
            <a:r>
              <a:rPr lang="en-US" dirty="0" err="1"/>
              <a:t>metodi</a:t>
            </a:r>
            <a:r>
              <a:rPr lang="en-US" dirty="0"/>
              <a:t> </a:t>
            </a:r>
            <a:r>
              <a:rPr lang="en-US" dirty="0" err="1"/>
              <a:t>principali</a:t>
            </a:r>
            <a:r>
              <a:rPr lang="en-US" dirty="0"/>
              <a:t> </a:t>
            </a:r>
            <a:r>
              <a:rPr lang="en-US" dirty="0" err="1"/>
              <a:t>sono</a:t>
            </a:r>
            <a:r>
              <a:rPr lang="en-US" dirty="0"/>
              <a:t>:</a:t>
            </a:r>
            <a:endParaRPr lang="en-US" dirty="0"/>
          </a:p>
        </p:txBody>
      </p:sp>
      <p:sp>
        <p:nvSpPr>
          <p:cNvPr id="3" name="Rectangle 2"/>
          <p:cNvSpPr/>
          <p:nvPr/>
        </p:nvSpPr>
        <p:spPr>
          <a:xfrm>
            <a:off x="192943" y="2924944"/>
            <a:ext cx="8964488" cy="1200329"/>
          </a:xfrm>
          <a:prstGeom prst="rect">
            <a:avLst/>
          </a:prstGeom>
        </p:spPr>
        <p:txBody>
          <a:bodyPr wrap="square">
            <a:spAutoFit/>
          </a:bodyPr>
          <a:lstStyle/>
          <a:p>
            <a:pPr>
              <a:buFont typeface="Arial" charset="0"/>
              <a:buChar char="•"/>
            </a:pPr>
            <a:r>
              <a:rPr lang="en-US" dirty="0" err="1">
                <a:solidFill>
                  <a:srgbClr val="222222"/>
                </a:solidFill>
                <a:latin typeface="Arial" charset="0"/>
              </a:rPr>
              <a:t>HashMap</a:t>
            </a:r>
            <a:r>
              <a:rPr lang="en-US" dirty="0">
                <a:solidFill>
                  <a:srgbClr val="222222"/>
                </a:solidFill>
                <a:latin typeface="Arial" charset="0"/>
              </a:rPr>
              <a:t> is implemented as a hash table, and there is no ordering on keys or values.</a:t>
            </a:r>
          </a:p>
          <a:p>
            <a:pPr>
              <a:buFont typeface="Arial" charset="0"/>
              <a:buChar char="•"/>
            </a:pPr>
            <a:r>
              <a:rPr lang="en-US" dirty="0" err="1">
                <a:solidFill>
                  <a:srgbClr val="222222"/>
                </a:solidFill>
                <a:latin typeface="Arial" charset="0"/>
              </a:rPr>
              <a:t>TreeMap</a:t>
            </a:r>
            <a:r>
              <a:rPr lang="en-US" dirty="0">
                <a:solidFill>
                  <a:srgbClr val="222222"/>
                </a:solidFill>
                <a:latin typeface="Arial" charset="0"/>
              </a:rPr>
              <a:t> is implemented based on red-black tree structure, and it is ordered by the key.</a:t>
            </a:r>
          </a:p>
          <a:p>
            <a:pPr>
              <a:buFont typeface="Arial" charset="0"/>
              <a:buChar char="•"/>
            </a:pPr>
            <a:r>
              <a:rPr lang="en-US" dirty="0" err="1">
                <a:solidFill>
                  <a:srgbClr val="222222"/>
                </a:solidFill>
                <a:latin typeface="Arial" charset="0"/>
              </a:rPr>
              <a:t>LinkedHashMap</a:t>
            </a:r>
            <a:r>
              <a:rPr lang="en-US" dirty="0">
                <a:solidFill>
                  <a:srgbClr val="222222"/>
                </a:solidFill>
                <a:latin typeface="Arial" charset="0"/>
              </a:rPr>
              <a:t> preserves the insertion </a:t>
            </a:r>
            <a:r>
              <a:rPr lang="en-US" dirty="0" smtClean="0">
                <a:solidFill>
                  <a:srgbClr val="222222"/>
                </a:solidFill>
                <a:latin typeface="Arial" charset="0"/>
              </a:rPr>
              <a:t>order</a:t>
            </a:r>
            <a:endParaRPr lang="en-US" dirty="0">
              <a:solidFill>
                <a:srgbClr val="222222"/>
              </a:solidFill>
              <a:latin typeface="Arial" charset="0"/>
            </a:endParaRPr>
          </a:p>
        </p:txBody>
      </p:sp>
    </p:spTree>
    <p:extLst>
      <p:ext uri="{BB962C8B-B14F-4D97-AF65-F5344CB8AC3E}">
        <p14:creationId xmlns:p14="http://schemas.microsoft.com/office/powerpoint/2010/main" val="824584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Generics</a:t>
            </a:r>
            <a:r>
              <a:rPr lang="it-IT" altLang="it-IT" dirty="0" smtClean="0"/>
              <a:t> in Java</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2" name="TextBox 1"/>
          <p:cNvSpPr txBox="1"/>
          <p:nvPr/>
        </p:nvSpPr>
        <p:spPr>
          <a:xfrm>
            <a:off x="457200" y="913905"/>
            <a:ext cx="7806299" cy="1477328"/>
          </a:xfrm>
          <a:prstGeom prst="rect">
            <a:avLst/>
          </a:prstGeom>
          <a:noFill/>
        </p:spPr>
        <p:txBody>
          <a:bodyPr wrap="square" rtlCol="0">
            <a:spAutoFit/>
          </a:bodyPr>
          <a:lstStyle/>
          <a:p>
            <a:r>
              <a:rPr lang="en-US" dirty="0" smtClean="0"/>
              <a:t>E’ un</a:t>
            </a:r>
            <a:r>
              <a:rPr lang="en-US" dirty="0"/>
              <a:t> </a:t>
            </a:r>
            <a:r>
              <a:rPr lang="en-US" dirty="0" err="1"/>
              <a:t>semplice</a:t>
            </a:r>
            <a:r>
              <a:rPr lang="en-US" dirty="0"/>
              <a:t> </a:t>
            </a:r>
            <a:r>
              <a:rPr lang="en-US" dirty="0" smtClean="0"/>
              <a:t>ma </a:t>
            </a:r>
            <a:r>
              <a:rPr lang="en-US" dirty="0" err="1" smtClean="0"/>
              <a:t>potente</a:t>
            </a:r>
            <a:r>
              <a:rPr lang="en-US" dirty="0" smtClean="0"/>
              <a:t> </a:t>
            </a:r>
            <a:r>
              <a:rPr lang="en-US" dirty="0" err="1" smtClean="0"/>
              <a:t>meccanismo</a:t>
            </a:r>
            <a:r>
              <a:rPr lang="en-US" dirty="0"/>
              <a:t>, </a:t>
            </a:r>
            <a:r>
              <a:rPr lang="en-US" dirty="0" err="1"/>
              <a:t>usato</a:t>
            </a:r>
            <a:r>
              <a:rPr lang="en-US" dirty="0"/>
              <a:t> a tempo di </a:t>
            </a:r>
            <a:r>
              <a:rPr lang="en-US" dirty="0" err="1"/>
              <a:t>compilazione</a:t>
            </a:r>
            <a:r>
              <a:rPr lang="en-US" dirty="0"/>
              <a:t>, </a:t>
            </a:r>
            <a:r>
              <a:rPr lang="en-US" dirty="0" err="1"/>
              <a:t>che</a:t>
            </a:r>
            <a:r>
              <a:rPr lang="en-US" dirty="0"/>
              <a:t> ci </a:t>
            </a:r>
            <a:r>
              <a:rPr lang="en-US" dirty="0" err="1"/>
              <a:t>consente</a:t>
            </a:r>
            <a:r>
              <a:rPr lang="en-US" dirty="0"/>
              <a:t> </a:t>
            </a:r>
            <a:r>
              <a:rPr lang="en-US" dirty="0" smtClean="0"/>
              <a:t>la </a:t>
            </a:r>
            <a:r>
              <a:rPr lang="en-US" dirty="0" err="1" smtClean="0"/>
              <a:t>definizione</a:t>
            </a:r>
            <a:r>
              <a:rPr lang="en-US" dirty="0" smtClean="0"/>
              <a:t> </a:t>
            </a:r>
            <a:r>
              <a:rPr lang="en-US" dirty="0"/>
              <a:t>di un </a:t>
            </a:r>
            <a:r>
              <a:rPr lang="en-US" dirty="0" err="1"/>
              <a:t>tipo</a:t>
            </a:r>
            <a:r>
              <a:rPr lang="en-US" dirty="0"/>
              <a:t> </a:t>
            </a:r>
            <a:r>
              <a:rPr lang="en-US" dirty="0" err="1" smtClean="0"/>
              <a:t>parametrizzato</a:t>
            </a:r>
            <a:r>
              <a:rPr lang="en-US" dirty="0" smtClean="0"/>
              <a:t>.</a:t>
            </a:r>
          </a:p>
          <a:p>
            <a:endParaRPr lang="en-US" dirty="0"/>
          </a:p>
          <a:p>
            <a:r>
              <a:rPr lang="en-US" dirty="0" smtClean="0"/>
              <a:t>La </a:t>
            </a:r>
            <a:r>
              <a:rPr lang="en-US" dirty="0" err="1"/>
              <a:t>sua</a:t>
            </a:r>
            <a:r>
              <a:rPr lang="en-US" dirty="0"/>
              <a:t> </a:t>
            </a:r>
            <a:r>
              <a:rPr lang="en-US" dirty="0" err="1"/>
              <a:t>importanza</a:t>
            </a:r>
            <a:r>
              <a:rPr lang="en-US" dirty="0"/>
              <a:t> </a:t>
            </a:r>
            <a:r>
              <a:rPr lang="en-US" dirty="0" err="1"/>
              <a:t>risulta</a:t>
            </a:r>
            <a:r>
              <a:rPr lang="en-US" dirty="0"/>
              <a:t> </a:t>
            </a:r>
            <a:r>
              <a:rPr lang="en-US" dirty="0" err="1"/>
              <a:t>evidente</a:t>
            </a:r>
            <a:r>
              <a:rPr lang="en-US" dirty="0"/>
              <a:t> </a:t>
            </a:r>
            <a:r>
              <a:rPr lang="en-US" dirty="0" err="1"/>
              <a:t>nel</a:t>
            </a:r>
            <a:r>
              <a:rPr lang="en-US" dirty="0"/>
              <a:t> </a:t>
            </a:r>
            <a:r>
              <a:rPr lang="en-US" dirty="0" err="1"/>
              <a:t>caso</a:t>
            </a:r>
            <a:r>
              <a:rPr lang="en-US" dirty="0"/>
              <a:t> di </a:t>
            </a:r>
            <a:r>
              <a:rPr lang="en-US" dirty="0" err="1"/>
              <a:t>oggetti</a:t>
            </a:r>
            <a:r>
              <a:rPr lang="en-US" dirty="0"/>
              <a:t> </a:t>
            </a:r>
            <a:r>
              <a:rPr lang="en-US" dirty="0" err="1"/>
              <a:t>contenitore</a:t>
            </a:r>
            <a:r>
              <a:rPr lang="en-US" dirty="0"/>
              <a:t>, come le </a:t>
            </a:r>
            <a:r>
              <a:rPr lang="en-US" dirty="0" smtClean="0"/>
              <a:t>Collection.</a:t>
            </a:r>
            <a:endParaRPr lang="en-US" dirty="0"/>
          </a:p>
        </p:txBody>
      </p:sp>
      <p:sp>
        <p:nvSpPr>
          <p:cNvPr id="6" name="Rectangle 5"/>
          <p:cNvSpPr/>
          <p:nvPr/>
        </p:nvSpPr>
        <p:spPr>
          <a:xfrm>
            <a:off x="179512" y="2474586"/>
            <a:ext cx="6607175" cy="4185761"/>
          </a:xfrm>
          <a:prstGeom prst="rect">
            <a:avLst/>
          </a:prstGeom>
        </p:spPr>
        <p:txBody>
          <a:bodyPr wrap="square">
            <a:spAutoFit/>
          </a:bodyPr>
          <a:lstStyle/>
          <a:p>
            <a:r>
              <a:rPr lang="en-US" sz="1400" b="1" smtClean="0">
                <a:solidFill>
                  <a:srgbClr val="0F7001"/>
                </a:solidFill>
                <a:latin typeface="Courier-Bold" charset="0"/>
              </a:rPr>
              <a:t>public</a:t>
            </a:r>
            <a:r>
              <a:rPr lang="en-US" sz="1400" smtClean="0">
                <a:solidFill>
                  <a:srgbClr val="000000"/>
                </a:solidFill>
                <a:latin typeface="Courier" charset="0"/>
              </a:rPr>
              <a:t> </a:t>
            </a:r>
            <a:r>
              <a:rPr lang="en-US" sz="1400" b="1" smtClean="0">
                <a:solidFill>
                  <a:srgbClr val="0F7001"/>
                </a:solidFill>
                <a:latin typeface="Courier-Bold" charset="0"/>
              </a:rPr>
              <a:t>class</a:t>
            </a:r>
            <a:r>
              <a:rPr lang="en-US" sz="1400" smtClean="0">
                <a:solidFill>
                  <a:srgbClr val="000000"/>
                </a:solidFill>
                <a:latin typeface="Courier" charset="0"/>
              </a:rPr>
              <a:t> </a:t>
            </a:r>
            <a:r>
              <a:rPr lang="en-US" sz="1400" b="1" smtClean="0">
                <a:solidFill>
                  <a:srgbClr val="0000FF"/>
                </a:solidFill>
                <a:latin typeface="Courier-Bold" charset="0"/>
              </a:rPr>
              <a:t>Gen</a:t>
            </a:r>
            <a:r>
              <a:rPr lang="en-US" sz="1400" smtClean="0">
                <a:solidFill>
                  <a:srgbClr val="535353"/>
                </a:solidFill>
                <a:latin typeface="Courier" charset="0"/>
              </a:rPr>
              <a:t>&lt;</a:t>
            </a:r>
            <a:r>
              <a:rPr lang="en-US" sz="1400" smtClean="0">
                <a:solidFill>
                  <a:srgbClr val="000000"/>
                </a:solidFill>
                <a:latin typeface="Courier" charset="0"/>
              </a:rPr>
              <a:t>X</a:t>
            </a:r>
            <a:r>
              <a:rPr lang="en-US" sz="1400" smtClean="0">
                <a:solidFill>
                  <a:srgbClr val="535353"/>
                </a:solidFill>
                <a:latin typeface="Courier" charset="0"/>
              </a:rPr>
              <a:t>,</a:t>
            </a:r>
            <a:r>
              <a:rPr lang="en-US" sz="1400" smtClean="0">
                <a:solidFill>
                  <a:srgbClr val="000000"/>
                </a:solidFill>
                <a:latin typeface="Courier" charset="0"/>
              </a:rPr>
              <a:t>Y</a:t>
            </a:r>
            <a:r>
              <a:rPr lang="en-US" sz="1400" smtClean="0">
                <a:solidFill>
                  <a:srgbClr val="535353"/>
                </a:solidFill>
                <a:latin typeface="Courier" charset="0"/>
              </a:rPr>
              <a:t>&gt;</a:t>
            </a:r>
            <a:r>
              <a:rPr lang="en-US" sz="1400" smtClean="0">
                <a:solidFill>
                  <a:srgbClr val="000000"/>
                </a:solidFill>
                <a:latin typeface="Courier" charset="0"/>
              </a:rPr>
              <a:t> </a:t>
            </a:r>
            <a:r>
              <a:rPr lang="en-US" sz="1400" smtClean="0">
                <a:solidFill>
                  <a:srgbClr val="535353"/>
                </a:solidFill>
                <a:latin typeface="Courier" charset="0"/>
              </a:rPr>
              <a:t>{</a:t>
            </a:r>
            <a:endParaRPr lang="en-US" sz="1400" smtClean="0">
              <a:solidFill>
                <a:srgbClr val="000000"/>
              </a:solidFill>
              <a:latin typeface="Courier" charset="0"/>
            </a:endParaRPr>
          </a:p>
          <a:p>
            <a:r>
              <a:rPr lang="en-US" sz="1400" dirty="0" smtClean="0">
                <a:solidFill>
                  <a:srgbClr val="000000"/>
                </a:solidFill>
                <a:latin typeface="Courier" charset="0"/>
              </a:rPr>
              <a:t>  </a:t>
            </a:r>
            <a:r>
              <a:rPr lang="en-US" sz="1400" b="1" dirty="0" smtClean="0">
                <a:solidFill>
                  <a:srgbClr val="0F7001"/>
                </a:solidFill>
                <a:latin typeface="Courier-Bold" charset="0"/>
              </a:rPr>
              <a:t>private</a:t>
            </a:r>
            <a:r>
              <a:rPr lang="en-US" sz="1400" dirty="0" smtClean="0">
                <a:solidFill>
                  <a:srgbClr val="000000"/>
                </a:solidFill>
                <a:latin typeface="Courier" charset="0"/>
              </a:rPr>
              <a:t> </a:t>
            </a:r>
            <a:r>
              <a:rPr lang="en-US" sz="1400" b="1" dirty="0" smtClean="0">
                <a:solidFill>
                  <a:srgbClr val="0F7001"/>
                </a:solidFill>
                <a:latin typeface="Courier-Bold" charset="0"/>
              </a:rPr>
              <a:t>final</a:t>
            </a:r>
            <a:r>
              <a:rPr lang="en-US" sz="1400" dirty="0" smtClean="0">
                <a:solidFill>
                  <a:srgbClr val="000000"/>
                </a:solidFill>
                <a:latin typeface="Courier" charset="0"/>
              </a:rPr>
              <a:t> X var1</a:t>
            </a:r>
            <a:r>
              <a:rPr lang="en-US" sz="1400" dirty="0" smtClean="0">
                <a:solidFill>
                  <a:srgbClr val="535353"/>
                </a:solidFill>
                <a:latin typeface="Courier" charset="0"/>
              </a:rPr>
              <a:t>;</a:t>
            </a:r>
            <a:endParaRPr lang="en-US" sz="1400" dirty="0" smtClean="0">
              <a:solidFill>
                <a:srgbClr val="000000"/>
              </a:solidFill>
              <a:latin typeface="Courier" charset="0"/>
            </a:endParaRPr>
          </a:p>
          <a:p>
            <a:r>
              <a:rPr lang="en-US" sz="1400" dirty="0" smtClean="0">
                <a:solidFill>
                  <a:srgbClr val="000000"/>
                </a:solidFill>
                <a:latin typeface="Courier" charset="0"/>
              </a:rPr>
              <a:t>  </a:t>
            </a:r>
            <a:r>
              <a:rPr lang="en-US" sz="1400" b="1" dirty="0" smtClean="0">
                <a:solidFill>
                  <a:srgbClr val="0F7001"/>
                </a:solidFill>
                <a:latin typeface="Courier-Bold" charset="0"/>
              </a:rPr>
              <a:t>private</a:t>
            </a:r>
            <a:r>
              <a:rPr lang="en-US" sz="1400" dirty="0" smtClean="0">
                <a:solidFill>
                  <a:srgbClr val="000000"/>
                </a:solidFill>
                <a:latin typeface="Courier" charset="0"/>
              </a:rPr>
              <a:t> </a:t>
            </a:r>
            <a:r>
              <a:rPr lang="en-US" sz="1400" b="1" dirty="0" smtClean="0">
                <a:solidFill>
                  <a:srgbClr val="0F7001"/>
                </a:solidFill>
                <a:latin typeface="Courier-Bold" charset="0"/>
              </a:rPr>
              <a:t>final</a:t>
            </a:r>
            <a:r>
              <a:rPr lang="en-US" sz="1400" dirty="0" smtClean="0">
                <a:solidFill>
                  <a:srgbClr val="000000"/>
                </a:solidFill>
                <a:latin typeface="Courier" charset="0"/>
              </a:rPr>
              <a:t> Y var2</a:t>
            </a:r>
            <a:r>
              <a:rPr lang="en-US" sz="1400" dirty="0" smtClean="0">
                <a:solidFill>
                  <a:srgbClr val="535353"/>
                </a:solidFill>
                <a:latin typeface="Courier" charset="0"/>
              </a:rPr>
              <a:t>;</a:t>
            </a:r>
            <a:endParaRPr lang="en-US" sz="1400" dirty="0" smtClean="0">
              <a:solidFill>
                <a:srgbClr val="000000"/>
              </a:solidFill>
              <a:latin typeface="Courier" charset="0"/>
            </a:endParaRPr>
          </a:p>
          <a:p>
            <a:endParaRPr lang="en-US" sz="1400" dirty="0" smtClean="0">
              <a:solidFill>
                <a:srgbClr val="000000"/>
              </a:solidFill>
              <a:latin typeface="Courier" charset="0"/>
            </a:endParaRPr>
          </a:p>
          <a:p>
            <a:r>
              <a:rPr lang="es-ES_tradnl" sz="1400" dirty="0" smtClean="0">
                <a:solidFill>
                  <a:srgbClr val="000000"/>
                </a:solidFill>
                <a:latin typeface="Courier" charset="0"/>
              </a:rPr>
              <a:t>  </a:t>
            </a:r>
            <a:r>
              <a:rPr lang="es-ES_tradnl" sz="1400" b="1" dirty="0" err="1" smtClean="0">
                <a:solidFill>
                  <a:srgbClr val="0F7001"/>
                </a:solidFill>
                <a:latin typeface="Courier-Bold" charset="0"/>
              </a:rPr>
              <a:t>public</a:t>
            </a:r>
            <a:r>
              <a:rPr lang="es-ES_tradnl" sz="1400" dirty="0" smtClean="0">
                <a:solidFill>
                  <a:srgbClr val="000000"/>
                </a:solidFill>
                <a:latin typeface="Courier" charset="0"/>
              </a:rPr>
              <a:t> </a:t>
            </a:r>
            <a:r>
              <a:rPr lang="es-ES_tradnl" sz="1400" dirty="0" smtClean="0">
                <a:solidFill>
                  <a:srgbClr val="0000FF"/>
                </a:solidFill>
                <a:latin typeface="Courier" charset="0"/>
              </a:rPr>
              <a:t>Gen</a:t>
            </a:r>
            <a:r>
              <a:rPr lang="es-ES_tradnl" sz="1400" dirty="0" smtClean="0">
                <a:solidFill>
                  <a:srgbClr val="535353"/>
                </a:solidFill>
                <a:latin typeface="Courier" charset="0"/>
              </a:rPr>
              <a:t>(</a:t>
            </a:r>
            <a:r>
              <a:rPr lang="es-ES_tradnl" sz="1400" dirty="0" smtClean="0">
                <a:solidFill>
                  <a:srgbClr val="000000"/>
                </a:solidFill>
                <a:latin typeface="Courier" charset="0"/>
              </a:rPr>
              <a:t>X </a:t>
            </a:r>
            <a:r>
              <a:rPr lang="es-ES_tradnl" sz="1400" dirty="0" err="1" smtClean="0">
                <a:solidFill>
                  <a:srgbClr val="000000"/>
                </a:solidFill>
                <a:latin typeface="Courier" charset="0"/>
              </a:rPr>
              <a:t>x</a:t>
            </a:r>
            <a:r>
              <a:rPr lang="es-ES_tradnl" sz="1400" dirty="0" err="1" smtClean="0">
                <a:solidFill>
                  <a:srgbClr val="535353"/>
                </a:solidFill>
                <a:latin typeface="Courier" charset="0"/>
              </a:rPr>
              <a:t>,</a:t>
            </a:r>
            <a:r>
              <a:rPr lang="es-ES_tradnl" sz="1400" dirty="0" err="1" smtClean="0">
                <a:solidFill>
                  <a:srgbClr val="000000"/>
                </a:solidFill>
                <a:latin typeface="Courier" charset="0"/>
              </a:rPr>
              <a:t>Y</a:t>
            </a:r>
            <a:r>
              <a:rPr lang="es-ES_tradnl" sz="1400" dirty="0" smtClean="0">
                <a:solidFill>
                  <a:srgbClr val="000000"/>
                </a:solidFill>
                <a:latin typeface="Courier" charset="0"/>
              </a:rPr>
              <a:t> y</a:t>
            </a:r>
            <a:r>
              <a:rPr lang="es-ES_tradnl" sz="1400" dirty="0" smtClean="0">
                <a:solidFill>
                  <a:srgbClr val="535353"/>
                </a:solidFill>
                <a:latin typeface="Courier" charset="0"/>
              </a:rPr>
              <a:t>)</a:t>
            </a:r>
            <a:r>
              <a:rPr lang="es-ES_tradnl" sz="1400" dirty="0" smtClean="0">
                <a:solidFill>
                  <a:srgbClr val="000000"/>
                </a:solidFill>
                <a:latin typeface="Courier" charset="0"/>
              </a:rPr>
              <a:t> </a:t>
            </a:r>
            <a:r>
              <a:rPr lang="es-ES_tradnl" sz="1400" dirty="0" smtClean="0">
                <a:solidFill>
                  <a:srgbClr val="535353"/>
                </a:solidFill>
                <a:latin typeface="Courier" charset="0"/>
              </a:rPr>
              <a:t>{</a:t>
            </a:r>
            <a:r>
              <a:rPr lang="es-ES_tradnl" sz="1400" dirty="0" smtClean="0">
                <a:solidFill>
                  <a:srgbClr val="000000"/>
                </a:solidFill>
                <a:latin typeface="Courier" charset="0"/>
              </a:rPr>
              <a:t>  </a:t>
            </a:r>
          </a:p>
          <a:p>
            <a:r>
              <a:rPr lang="ro-RO" sz="1400" dirty="0" smtClean="0">
                <a:solidFill>
                  <a:srgbClr val="000000"/>
                </a:solidFill>
                <a:latin typeface="Courier" charset="0"/>
              </a:rPr>
              <a:t>    var1 </a:t>
            </a:r>
            <a:r>
              <a:rPr lang="ro-RO" sz="1400" dirty="0" smtClean="0">
                <a:solidFill>
                  <a:srgbClr val="535353"/>
                </a:solidFill>
                <a:latin typeface="Courier" charset="0"/>
              </a:rPr>
              <a:t>=</a:t>
            </a:r>
            <a:r>
              <a:rPr lang="ro-RO" sz="1400" dirty="0" smtClean="0">
                <a:solidFill>
                  <a:srgbClr val="000000"/>
                </a:solidFill>
                <a:latin typeface="Courier" charset="0"/>
              </a:rPr>
              <a:t> x</a:t>
            </a:r>
            <a:r>
              <a:rPr lang="ro-RO" sz="1400" dirty="0" smtClean="0">
                <a:solidFill>
                  <a:srgbClr val="535353"/>
                </a:solidFill>
                <a:latin typeface="Courier" charset="0"/>
              </a:rPr>
              <a:t>;</a:t>
            </a:r>
            <a:endParaRPr lang="ro-RO" sz="1400" dirty="0" smtClean="0">
              <a:solidFill>
                <a:srgbClr val="000000"/>
              </a:solidFill>
              <a:latin typeface="Courier" charset="0"/>
            </a:endParaRPr>
          </a:p>
          <a:p>
            <a:r>
              <a:rPr lang="ro-RO" sz="1400" dirty="0" smtClean="0">
                <a:solidFill>
                  <a:srgbClr val="000000"/>
                </a:solidFill>
                <a:latin typeface="Courier" charset="0"/>
              </a:rPr>
              <a:t>    var2 </a:t>
            </a:r>
            <a:r>
              <a:rPr lang="ro-RO" sz="1400" dirty="0" smtClean="0">
                <a:solidFill>
                  <a:srgbClr val="535353"/>
                </a:solidFill>
                <a:latin typeface="Courier" charset="0"/>
              </a:rPr>
              <a:t>=</a:t>
            </a:r>
            <a:r>
              <a:rPr lang="ro-RO" sz="1400" dirty="0" smtClean="0">
                <a:solidFill>
                  <a:srgbClr val="000000"/>
                </a:solidFill>
                <a:latin typeface="Courier" charset="0"/>
              </a:rPr>
              <a:t> y</a:t>
            </a:r>
            <a:r>
              <a:rPr lang="ro-RO" sz="1400" dirty="0" smtClean="0">
                <a:solidFill>
                  <a:srgbClr val="535353"/>
                </a:solidFill>
                <a:latin typeface="Courier" charset="0"/>
              </a:rPr>
              <a:t>;</a:t>
            </a:r>
            <a:r>
              <a:rPr lang="ro-RO" sz="1400" dirty="0" smtClean="0">
                <a:solidFill>
                  <a:srgbClr val="000000"/>
                </a:solidFill>
                <a:latin typeface="Courier" charset="0"/>
              </a:rPr>
              <a:t>   </a:t>
            </a: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public</a:t>
            </a:r>
            <a:r>
              <a:rPr lang="de-DE" sz="1400" dirty="0" smtClean="0">
                <a:solidFill>
                  <a:srgbClr val="000000"/>
                </a:solidFill>
                <a:latin typeface="Courier" charset="0"/>
              </a:rPr>
              <a:t> X </a:t>
            </a:r>
            <a:r>
              <a:rPr lang="de-DE" sz="1400" dirty="0" smtClean="0">
                <a:solidFill>
                  <a:srgbClr val="0000FF"/>
                </a:solidFill>
                <a:latin typeface="Courier" charset="0"/>
              </a:rPr>
              <a:t>getVar1</a:t>
            </a:r>
            <a:r>
              <a:rPr lang="de-DE" sz="1400" dirty="0" smtClean="0">
                <a:solidFill>
                  <a:srgbClr val="535353"/>
                </a:solidFill>
                <a:latin typeface="Courier" charset="0"/>
              </a:rPr>
              <a:t>()</a:t>
            </a:r>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return</a:t>
            </a:r>
            <a:r>
              <a:rPr lang="de-DE" sz="1400" dirty="0" smtClean="0">
                <a:solidFill>
                  <a:srgbClr val="000000"/>
                </a:solidFill>
                <a:latin typeface="Courier" charset="0"/>
              </a:rPr>
              <a:t> var1</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public</a:t>
            </a:r>
            <a:r>
              <a:rPr lang="de-DE" sz="1400" dirty="0" smtClean="0">
                <a:solidFill>
                  <a:srgbClr val="000000"/>
                </a:solidFill>
                <a:latin typeface="Courier" charset="0"/>
              </a:rPr>
              <a:t> Y </a:t>
            </a:r>
            <a:r>
              <a:rPr lang="de-DE" sz="1400" dirty="0" smtClean="0">
                <a:solidFill>
                  <a:srgbClr val="0000FF"/>
                </a:solidFill>
                <a:latin typeface="Courier" charset="0"/>
              </a:rPr>
              <a:t>getVar2</a:t>
            </a:r>
            <a:r>
              <a:rPr lang="de-DE" sz="1400" dirty="0" smtClean="0">
                <a:solidFill>
                  <a:srgbClr val="535353"/>
                </a:solidFill>
                <a:latin typeface="Courier" charset="0"/>
              </a:rPr>
              <a:t>()</a:t>
            </a:r>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return</a:t>
            </a:r>
            <a:r>
              <a:rPr lang="de-DE" sz="1400" dirty="0" smtClean="0">
                <a:solidFill>
                  <a:srgbClr val="000000"/>
                </a:solidFill>
                <a:latin typeface="Courier" charset="0"/>
              </a:rPr>
              <a:t> var2</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endParaRPr lang="de-DE" sz="1400" dirty="0" smtClean="0">
              <a:solidFill>
                <a:srgbClr val="000000"/>
              </a:solidFill>
              <a:latin typeface="Courier" charset="0"/>
            </a:endParaRPr>
          </a:p>
          <a:p>
            <a:r>
              <a:rPr lang="de-DE" sz="1400" dirty="0" smtClean="0">
                <a:solidFill>
                  <a:srgbClr val="000000"/>
                </a:solidFill>
                <a:latin typeface="Courier" charset="0"/>
              </a:rPr>
              <a:t>  </a:t>
            </a:r>
            <a:r>
              <a:rPr lang="de-DE" sz="1400" b="1" dirty="0" err="1" smtClean="0">
                <a:solidFill>
                  <a:srgbClr val="0F7001"/>
                </a:solidFill>
                <a:latin typeface="Courier-Bold" charset="0"/>
              </a:rPr>
              <a:t>public</a:t>
            </a:r>
            <a:r>
              <a:rPr lang="de-DE" sz="1400" dirty="0" smtClean="0">
                <a:solidFill>
                  <a:srgbClr val="000000"/>
                </a:solidFill>
                <a:latin typeface="Courier" charset="0"/>
              </a:rPr>
              <a:t> String </a:t>
            </a:r>
            <a:r>
              <a:rPr lang="de-DE" sz="1400" dirty="0" err="1" smtClean="0">
                <a:solidFill>
                  <a:srgbClr val="0000FF"/>
                </a:solidFill>
                <a:latin typeface="Courier" charset="0"/>
              </a:rPr>
              <a:t>toString</a:t>
            </a:r>
            <a:r>
              <a:rPr lang="de-DE" sz="1400" dirty="0" smtClean="0">
                <a:solidFill>
                  <a:srgbClr val="535353"/>
                </a:solidFill>
                <a:latin typeface="Courier" charset="0"/>
              </a:rPr>
              <a:t>()</a:t>
            </a:r>
            <a:r>
              <a:rPr lang="de-DE" sz="1400" dirty="0" smtClean="0">
                <a:solidFill>
                  <a:srgbClr val="000000"/>
                </a:solidFill>
                <a:latin typeface="Courier" charset="0"/>
              </a:rPr>
              <a:t> </a:t>
            </a:r>
            <a:r>
              <a:rPr lang="de-DE" sz="1400" dirty="0" smtClean="0">
                <a:solidFill>
                  <a:srgbClr val="535353"/>
                </a:solidFill>
                <a:latin typeface="Courier" charset="0"/>
              </a:rPr>
              <a:t>{</a:t>
            </a:r>
            <a:r>
              <a:rPr lang="de-DE" sz="1400" dirty="0" smtClean="0">
                <a:solidFill>
                  <a:srgbClr val="000000"/>
                </a:solidFill>
                <a:latin typeface="Courier" charset="0"/>
              </a:rPr>
              <a:t> </a:t>
            </a:r>
          </a:p>
          <a:p>
            <a:r>
              <a:rPr lang="en-US" sz="1400" dirty="0" smtClean="0">
                <a:solidFill>
                  <a:srgbClr val="000000"/>
                </a:solidFill>
                <a:latin typeface="Courier" charset="0"/>
              </a:rPr>
              <a:t>    </a:t>
            </a:r>
            <a:r>
              <a:rPr lang="en-US" sz="1400" b="1" dirty="0" smtClean="0">
                <a:solidFill>
                  <a:srgbClr val="0F7001"/>
                </a:solidFill>
                <a:latin typeface="Courier-Bold" charset="0"/>
              </a:rPr>
              <a:t>return</a:t>
            </a:r>
            <a:r>
              <a:rPr lang="en-US" sz="1400" dirty="0" smtClean="0">
                <a:solidFill>
                  <a:srgbClr val="000000"/>
                </a:solidFill>
                <a:latin typeface="Courier" charset="0"/>
              </a:rPr>
              <a:t> </a:t>
            </a:r>
            <a:r>
              <a:rPr lang="en-US" sz="1400" dirty="0" smtClean="0">
                <a:solidFill>
                  <a:srgbClr val="A90E1A"/>
                </a:solidFill>
                <a:latin typeface="Courier" charset="0"/>
              </a:rPr>
              <a:t>"("</a:t>
            </a:r>
            <a:r>
              <a:rPr lang="en-US" sz="1400" dirty="0" smtClean="0">
                <a:solidFill>
                  <a:srgbClr val="000000"/>
                </a:solidFill>
                <a:latin typeface="Courier" charset="0"/>
              </a:rPr>
              <a:t> </a:t>
            </a:r>
            <a:r>
              <a:rPr lang="en-US" sz="1400" dirty="0" smtClean="0">
                <a:solidFill>
                  <a:srgbClr val="535353"/>
                </a:solidFill>
                <a:latin typeface="Courier" charset="0"/>
              </a:rPr>
              <a:t>+</a:t>
            </a:r>
            <a:r>
              <a:rPr lang="en-US" sz="1400" dirty="0" smtClean="0">
                <a:solidFill>
                  <a:srgbClr val="000000"/>
                </a:solidFill>
                <a:latin typeface="Courier" charset="0"/>
              </a:rPr>
              <a:t> var1 </a:t>
            </a:r>
            <a:r>
              <a:rPr lang="en-US" sz="1400" dirty="0" smtClean="0">
                <a:solidFill>
                  <a:srgbClr val="535353"/>
                </a:solidFill>
                <a:latin typeface="Courier" charset="0"/>
              </a:rPr>
              <a:t>+</a:t>
            </a:r>
            <a:r>
              <a:rPr lang="en-US" sz="1400" dirty="0" smtClean="0">
                <a:solidFill>
                  <a:srgbClr val="000000"/>
                </a:solidFill>
                <a:latin typeface="Courier" charset="0"/>
              </a:rPr>
              <a:t> </a:t>
            </a:r>
            <a:r>
              <a:rPr lang="en-US" sz="1400" dirty="0" smtClean="0">
                <a:solidFill>
                  <a:srgbClr val="A90E1A"/>
                </a:solidFill>
                <a:latin typeface="Courier" charset="0"/>
              </a:rPr>
              <a:t>", "</a:t>
            </a:r>
            <a:r>
              <a:rPr lang="en-US" sz="1400" dirty="0" smtClean="0">
                <a:solidFill>
                  <a:srgbClr val="000000"/>
                </a:solidFill>
                <a:latin typeface="Courier" charset="0"/>
              </a:rPr>
              <a:t> </a:t>
            </a:r>
            <a:r>
              <a:rPr lang="en-US" sz="1400" dirty="0" smtClean="0">
                <a:solidFill>
                  <a:srgbClr val="535353"/>
                </a:solidFill>
                <a:latin typeface="Courier" charset="0"/>
              </a:rPr>
              <a:t>+</a:t>
            </a:r>
            <a:r>
              <a:rPr lang="en-US" sz="1400" dirty="0" smtClean="0">
                <a:solidFill>
                  <a:srgbClr val="000000"/>
                </a:solidFill>
                <a:latin typeface="Courier" charset="0"/>
              </a:rPr>
              <a:t> var2 </a:t>
            </a:r>
            <a:r>
              <a:rPr lang="en-US" sz="1400" dirty="0" smtClean="0">
                <a:solidFill>
                  <a:srgbClr val="535353"/>
                </a:solidFill>
                <a:latin typeface="Courier" charset="0"/>
              </a:rPr>
              <a:t>+</a:t>
            </a:r>
            <a:r>
              <a:rPr lang="en-US" sz="1400" dirty="0" smtClean="0">
                <a:solidFill>
                  <a:srgbClr val="000000"/>
                </a:solidFill>
                <a:latin typeface="Courier" charset="0"/>
              </a:rPr>
              <a:t> </a:t>
            </a:r>
            <a:r>
              <a:rPr lang="en-US" sz="1400" dirty="0" smtClean="0">
                <a:solidFill>
                  <a:srgbClr val="A90E1A"/>
                </a:solidFill>
                <a:latin typeface="Courier" charset="0"/>
              </a:rPr>
              <a:t>")"</a:t>
            </a:r>
            <a:r>
              <a:rPr lang="en-US" sz="1400" dirty="0" smtClean="0">
                <a:solidFill>
                  <a:srgbClr val="535353"/>
                </a:solidFill>
                <a:latin typeface="Courier" charset="0"/>
              </a:rPr>
              <a:t>;</a:t>
            </a:r>
            <a:r>
              <a:rPr lang="en-US" sz="1400" dirty="0" smtClean="0">
                <a:solidFill>
                  <a:srgbClr val="000000"/>
                </a:solidFill>
                <a:latin typeface="Courier" charset="0"/>
              </a:rPr>
              <a:t>  </a:t>
            </a:r>
          </a:p>
          <a:p>
            <a:r>
              <a:rPr lang="de-DE" sz="1400" dirty="0" smtClean="0">
                <a:solidFill>
                  <a:srgbClr val="000000"/>
                </a:solidFill>
                <a:latin typeface="Courier" charset="0"/>
              </a:rPr>
              <a:t>  </a:t>
            </a:r>
            <a:r>
              <a:rPr lang="de-DE" sz="1400" dirty="0" smtClean="0">
                <a:solidFill>
                  <a:srgbClr val="535353"/>
                </a:solidFill>
                <a:latin typeface="Courier" charset="0"/>
              </a:rPr>
              <a:t>}</a:t>
            </a:r>
            <a:endParaRPr lang="de-DE" sz="1400" dirty="0" smtClean="0">
              <a:solidFill>
                <a:srgbClr val="000000"/>
              </a:solidFill>
              <a:latin typeface="Courier" charset="0"/>
            </a:endParaRPr>
          </a:p>
          <a:p>
            <a:r>
              <a:rPr lang="de-DE" sz="1400" dirty="0" smtClean="0">
                <a:solidFill>
                  <a:srgbClr val="535353"/>
                </a:solidFill>
                <a:latin typeface="Courier" charset="0"/>
              </a:rPr>
              <a:t>}</a:t>
            </a:r>
            <a:endParaRPr lang="de-DE" sz="1400" dirty="0">
              <a:solidFill>
                <a:srgbClr val="000000"/>
              </a:solidFill>
              <a:latin typeface="Courier" charset="0"/>
            </a:endParaRPr>
          </a:p>
        </p:txBody>
      </p:sp>
      <p:sp>
        <p:nvSpPr>
          <p:cNvPr id="7" name="Rectangle 6"/>
          <p:cNvSpPr/>
          <p:nvPr/>
        </p:nvSpPr>
        <p:spPr>
          <a:xfrm>
            <a:off x="3563888" y="3194927"/>
            <a:ext cx="5580111" cy="1815882"/>
          </a:xfrm>
          <a:prstGeom prst="rect">
            <a:avLst/>
          </a:prstGeom>
        </p:spPr>
        <p:txBody>
          <a:bodyPr wrap="square">
            <a:spAutoFit/>
          </a:bodyPr>
          <a:lstStyle/>
          <a:p>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String</a:t>
            </a:r>
            <a:r>
              <a:rPr lang="en-US" sz="1400" dirty="0">
                <a:solidFill>
                  <a:srgbClr val="535353"/>
                </a:solidFill>
                <a:latin typeface="Courier" charset="0"/>
              </a:rPr>
              <a:t>&gt;</a:t>
            </a:r>
            <a:r>
              <a:rPr lang="en-US" sz="1400" dirty="0">
                <a:solidFill>
                  <a:srgbClr val="000000"/>
                </a:solidFill>
                <a:latin typeface="Courier" charset="0"/>
              </a:rPr>
              <a:t> esempio1 </a:t>
            </a:r>
            <a:r>
              <a:rPr lang="en-US" sz="1400" dirty="0">
                <a:solidFill>
                  <a:srgbClr val="535353"/>
                </a:solidFill>
                <a:latin typeface="Courier" charset="0"/>
              </a:rPr>
              <a:t>=</a:t>
            </a:r>
            <a:r>
              <a:rPr lang="en-US" sz="1400" dirty="0">
                <a:solidFill>
                  <a:srgbClr val="000000"/>
                </a:solidFill>
                <a:latin typeface="Courier" charset="0"/>
              </a:rPr>
              <a:t> </a:t>
            </a:r>
            <a:endParaRPr lang="en-US" sz="1400" dirty="0" smtClean="0">
              <a:solidFill>
                <a:srgbClr val="000000"/>
              </a:solidFill>
              <a:latin typeface="Courier" charset="0"/>
            </a:endParaRPr>
          </a:p>
          <a:p>
            <a:r>
              <a:rPr lang="en-US" sz="1400" b="1" dirty="0" smtClean="0">
                <a:solidFill>
                  <a:srgbClr val="0F7001"/>
                </a:solidFill>
                <a:latin typeface="Courier-Bold" charset="0"/>
              </a:rPr>
              <a:t>new</a:t>
            </a:r>
            <a:r>
              <a:rPr lang="en-US" sz="1400" dirty="0" smtClean="0">
                <a:solidFill>
                  <a:srgbClr val="000000"/>
                </a:solidFill>
                <a:latin typeface="Courier" charset="0"/>
              </a:rPr>
              <a:t> </a:t>
            </a:r>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String</a:t>
            </a:r>
            <a:r>
              <a:rPr lang="en-US" sz="1400" dirty="0">
                <a:solidFill>
                  <a:srgbClr val="535353"/>
                </a:solidFill>
                <a:latin typeface="Courier" charset="0"/>
              </a:rPr>
              <a:t>&gt;(</a:t>
            </a:r>
            <a:r>
              <a:rPr lang="en-US" sz="1400" dirty="0">
                <a:solidFill>
                  <a:srgbClr val="A90E1A"/>
                </a:solidFill>
                <a:latin typeface="Courier" charset="0"/>
              </a:rPr>
              <a:t>"</a:t>
            </a:r>
            <a:r>
              <a:rPr lang="en-US" sz="1400" dirty="0" err="1">
                <a:solidFill>
                  <a:srgbClr val="A90E1A"/>
                </a:solidFill>
                <a:latin typeface="Courier" charset="0"/>
              </a:rPr>
              <a:t>esempio</a:t>
            </a:r>
            <a:r>
              <a:rPr lang="en-US" sz="1400" dirty="0">
                <a:solidFill>
                  <a:srgbClr val="A90E1A"/>
                </a:solidFill>
                <a:latin typeface="Courier" charset="0"/>
              </a:rPr>
              <a:t>"</a:t>
            </a:r>
            <a:r>
              <a:rPr lang="en-US" sz="1400" dirty="0">
                <a:solidFill>
                  <a:srgbClr val="535353"/>
                </a:solidFill>
                <a:latin typeface="Courier" charset="0"/>
              </a:rPr>
              <a:t>,</a:t>
            </a:r>
            <a:r>
              <a:rPr lang="en-US" sz="1400" dirty="0">
                <a:solidFill>
                  <a:srgbClr val="000000"/>
                </a:solidFill>
                <a:latin typeface="Courier" charset="0"/>
              </a:rPr>
              <a:t> </a:t>
            </a:r>
            <a:r>
              <a:rPr lang="en-US" sz="1400" dirty="0">
                <a:solidFill>
                  <a:srgbClr val="A90E1A"/>
                </a:solidFill>
                <a:latin typeface="Courier" charset="0"/>
              </a:rPr>
              <a:t>"</a:t>
            </a:r>
            <a:r>
              <a:rPr lang="en-US" sz="1400" dirty="0" err="1">
                <a:solidFill>
                  <a:srgbClr val="A90E1A"/>
                </a:solidFill>
                <a:latin typeface="Courier" charset="0"/>
              </a:rPr>
              <a:t>uno</a:t>
            </a:r>
            <a:r>
              <a:rPr lang="en-US" sz="1400" dirty="0">
                <a:solidFill>
                  <a:srgbClr val="A90E1A"/>
                </a:solidFill>
                <a:latin typeface="Courier" charset="0"/>
              </a:rPr>
              <a:t>"</a:t>
            </a:r>
            <a:r>
              <a:rPr lang="en-US" sz="1400" dirty="0">
                <a:solidFill>
                  <a:srgbClr val="535353"/>
                </a:solidFill>
                <a:latin typeface="Courier" charset="0"/>
              </a:rPr>
              <a:t>);</a:t>
            </a:r>
            <a:endParaRPr lang="en-US" sz="1400" dirty="0">
              <a:solidFill>
                <a:srgbClr val="000000"/>
              </a:solidFill>
              <a:latin typeface="Courier" charset="0"/>
            </a:endParaRPr>
          </a:p>
          <a:p>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Integer</a:t>
            </a:r>
            <a:r>
              <a:rPr lang="en-US" sz="1400" dirty="0">
                <a:solidFill>
                  <a:srgbClr val="535353"/>
                </a:solidFill>
                <a:latin typeface="Courier" charset="0"/>
              </a:rPr>
              <a:t>&gt;</a:t>
            </a:r>
            <a:r>
              <a:rPr lang="en-US" sz="1400" dirty="0">
                <a:solidFill>
                  <a:srgbClr val="000000"/>
                </a:solidFill>
                <a:latin typeface="Courier" charset="0"/>
              </a:rPr>
              <a:t> esempio2 </a:t>
            </a:r>
            <a:r>
              <a:rPr lang="en-US" sz="1400" dirty="0">
                <a:solidFill>
                  <a:srgbClr val="535353"/>
                </a:solidFill>
                <a:latin typeface="Courier" charset="0"/>
              </a:rPr>
              <a:t>=</a:t>
            </a:r>
            <a:r>
              <a:rPr lang="en-US" sz="1400" dirty="0">
                <a:solidFill>
                  <a:srgbClr val="000000"/>
                </a:solidFill>
                <a:latin typeface="Courier" charset="0"/>
              </a:rPr>
              <a:t> </a:t>
            </a:r>
            <a:endParaRPr lang="en-US" sz="1400" dirty="0" smtClean="0">
              <a:solidFill>
                <a:srgbClr val="000000"/>
              </a:solidFill>
              <a:latin typeface="Courier" charset="0"/>
            </a:endParaRPr>
          </a:p>
          <a:p>
            <a:r>
              <a:rPr lang="en-US" sz="1400" b="1" dirty="0" smtClean="0">
                <a:solidFill>
                  <a:srgbClr val="0F7001"/>
                </a:solidFill>
                <a:latin typeface="Courier-Bold" charset="0"/>
              </a:rPr>
              <a:t>new</a:t>
            </a:r>
            <a:r>
              <a:rPr lang="en-US" sz="1400" dirty="0" smtClean="0">
                <a:solidFill>
                  <a:srgbClr val="000000"/>
                </a:solidFill>
                <a:latin typeface="Courier" charset="0"/>
              </a:rPr>
              <a:t> </a:t>
            </a:r>
            <a:r>
              <a:rPr lang="en-US" sz="1400" dirty="0">
                <a:solidFill>
                  <a:srgbClr val="000000"/>
                </a:solidFill>
                <a:latin typeface="Courier" charset="0"/>
              </a:rPr>
              <a:t>Gen</a:t>
            </a:r>
            <a:r>
              <a:rPr lang="en-US" sz="1400" dirty="0">
                <a:solidFill>
                  <a:srgbClr val="535353"/>
                </a:solidFill>
                <a:latin typeface="Courier" charset="0"/>
              </a:rPr>
              <a:t>&lt;</a:t>
            </a:r>
            <a:r>
              <a:rPr lang="en-US" sz="1400" dirty="0">
                <a:solidFill>
                  <a:srgbClr val="000000"/>
                </a:solidFill>
                <a:latin typeface="Courier" charset="0"/>
              </a:rPr>
              <a:t>String</a:t>
            </a:r>
            <a:r>
              <a:rPr lang="en-US" sz="1400" dirty="0">
                <a:solidFill>
                  <a:srgbClr val="535353"/>
                </a:solidFill>
                <a:latin typeface="Courier" charset="0"/>
              </a:rPr>
              <a:t>,</a:t>
            </a:r>
            <a:r>
              <a:rPr lang="en-US" sz="1400" dirty="0">
                <a:solidFill>
                  <a:srgbClr val="000000"/>
                </a:solidFill>
                <a:latin typeface="Courier" charset="0"/>
              </a:rPr>
              <a:t> Integer</a:t>
            </a:r>
            <a:r>
              <a:rPr lang="en-US" sz="1400" dirty="0">
                <a:solidFill>
                  <a:srgbClr val="535353"/>
                </a:solidFill>
                <a:latin typeface="Courier" charset="0"/>
              </a:rPr>
              <a:t>&gt;(</a:t>
            </a:r>
            <a:r>
              <a:rPr lang="en-US" sz="1400" dirty="0">
                <a:solidFill>
                  <a:srgbClr val="A90E1A"/>
                </a:solidFill>
                <a:latin typeface="Courier" charset="0"/>
              </a:rPr>
              <a:t>"</a:t>
            </a:r>
            <a:r>
              <a:rPr lang="en-US" sz="1400" dirty="0" err="1">
                <a:solidFill>
                  <a:srgbClr val="A90E1A"/>
                </a:solidFill>
                <a:latin typeface="Courier" charset="0"/>
              </a:rPr>
              <a:t>esempio</a:t>
            </a:r>
            <a:r>
              <a:rPr lang="en-US" sz="1400" dirty="0">
                <a:solidFill>
                  <a:srgbClr val="A90E1A"/>
                </a:solidFill>
                <a:latin typeface="Courier" charset="0"/>
              </a:rPr>
              <a:t>"</a:t>
            </a:r>
            <a:r>
              <a:rPr lang="en-US" sz="1400" dirty="0">
                <a:solidFill>
                  <a:srgbClr val="535353"/>
                </a:solidFill>
                <a:latin typeface="Courier" charset="0"/>
              </a:rPr>
              <a:t>,</a:t>
            </a:r>
            <a:r>
              <a:rPr lang="en-US" sz="1400" dirty="0">
                <a:solidFill>
                  <a:srgbClr val="000000"/>
                </a:solidFill>
                <a:latin typeface="Courier" charset="0"/>
              </a:rPr>
              <a:t> </a:t>
            </a:r>
            <a:r>
              <a:rPr lang="en-US" sz="1400" dirty="0">
                <a:solidFill>
                  <a:srgbClr val="535353"/>
                </a:solidFill>
                <a:latin typeface="Courier" charset="0"/>
              </a:rPr>
              <a:t>2);</a:t>
            </a:r>
            <a:endParaRPr lang="en-US" sz="1400" dirty="0">
              <a:solidFill>
                <a:srgbClr val="000000"/>
              </a:solidFill>
              <a:latin typeface="Courier" charset="0"/>
            </a:endParaRPr>
          </a:p>
          <a:p>
            <a:endParaRPr lang="en-US" sz="1400" dirty="0">
              <a:solidFill>
                <a:srgbClr val="000000"/>
              </a:solidFill>
              <a:latin typeface="Courier" charset="0"/>
            </a:endParaRPr>
          </a:p>
          <a:p>
            <a:r>
              <a:rPr lang="en-US" sz="1400" dirty="0" err="1">
                <a:solidFill>
                  <a:srgbClr val="000000"/>
                </a:solidFill>
                <a:latin typeface="Courier" charset="0"/>
              </a:rPr>
              <a:t>System</a:t>
            </a:r>
            <a:r>
              <a:rPr lang="en-US" sz="1400" dirty="0" err="1">
                <a:solidFill>
                  <a:srgbClr val="535353"/>
                </a:solidFill>
                <a:latin typeface="Courier" charset="0"/>
              </a:rPr>
              <a:t>.</a:t>
            </a:r>
            <a:r>
              <a:rPr lang="en-US" sz="1400" dirty="0" err="1">
                <a:solidFill>
                  <a:srgbClr val="6A801F"/>
                </a:solidFill>
                <a:latin typeface="Courier" charset="0"/>
              </a:rPr>
              <a:t>out</a:t>
            </a:r>
            <a:r>
              <a:rPr lang="en-US" sz="1400" dirty="0" err="1">
                <a:solidFill>
                  <a:srgbClr val="535353"/>
                </a:solidFill>
                <a:latin typeface="Courier" charset="0"/>
              </a:rPr>
              <a:t>.</a:t>
            </a:r>
            <a:r>
              <a:rPr lang="en-US" sz="1400" dirty="0" err="1">
                <a:solidFill>
                  <a:srgbClr val="6A801F"/>
                </a:solidFill>
                <a:latin typeface="Courier" charset="0"/>
              </a:rPr>
              <a:t>println</a:t>
            </a:r>
            <a:r>
              <a:rPr lang="en-US" sz="1400" dirty="0">
                <a:solidFill>
                  <a:srgbClr val="535353"/>
                </a:solidFill>
                <a:latin typeface="Courier" charset="0"/>
              </a:rPr>
              <a:t>(</a:t>
            </a:r>
            <a:r>
              <a:rPr lang="en-US" sz="1400" dirty="0">
                <a:solidFill>
                  <a:srgbClr val="A90E1A"/>
                </a:solidFill>
                <a:latin typeface="Courier" charset="0"/>
              </a:rPr>
              <a:t>"primo </a:t>
            </a:r>
            <a:r>
              <a:rPr lang="en-US" sz="1400" dirty="0" err="1">
                <a:solidFill>
                  <a:srgbClr val="A90E1A"/>
                </a:solidFill>
                <a:latin typeface="Courier" charset="0"/>
              </a:rPr>
              <a:t>esempio</a:t>
            </a:r>
            <a:r>
              <a:rPr lang="en-US" sz="1400" dirty="0">
                <a:solidFill>
                  <a:srgbClr val="A90E1A"/>
                </a:solidFill>
                <a:latin typeface="Courier" charset="0"/>
              </a:rPr>
              <a:t>: "</a:t>
            </a:r>
            <a:r>
              <a:rPr lang="en-US" sz="1400" dirty="0">
                <a:solidFill>
                  <a:srgbClr val="000000"/>
                </a:solidFill>
                <a:latin typeface="Courier" charset="0"/>
              </a:rPr>
              <a:t> </a:t>
            </a:r>
            <a:r>
              <a:rPr lang="en-US" sz="1400" dirty="0">
                <a:solidFill>
                  <a:srgbClr val="535353"/>
                </a:solidFill>
                <a:latin typeface="Courier" charset="0"/>
              </a:rPr>
              <a:t>+</a:t>
            </a:r>
            <a:r>
              <a:rPr lang="en-US" sz="1400" dirty="0">
                <a:solidFill>
                  <a:srgbClr val="000000"/>
                </a:solidFill>
                <a:latin typeface="Courier" charset="0"/>
              </a:rPr>
              <a:t> esempio1</a:t>
            </a:r>
            <a:r>
              <a:rPr lang="en-US" sz="1400" dirty="0">
                <a:solidFill>
                  <a:srgbClr val="535353"/>
                </a:solidFill>
                <a:latin typeface="Courier" charset="0"/>
              </a:rPr>
              <a:t>);</a:t>
            </a:r>
            <a:endParaRPr lang="en-US" sz="1400" dirty="0">
              <a:solidFill>
                <a:srgbClr val="000000"/>
              </a:solidFill>
              <a:latin typeface="Courier" charset="0"/>
            </a:endParaRPr>
          </a:p>
          <a:p>
            <a:r>
              <a:rPr lang="en-US" sz="1400" dirty="0" err="1">
                <a:solidFill>
                  <a:srgbClr val="000000"/>
                </a:solidFill>
                <a:latin typeface="Courier" charset="0"/>
              </a:rPr>
              <a:t>System</a:t>
            </a:r>
            <a:r>
              <a:rPr lang="en-US" sz="1400" dirty="0" err="1">
                <a:solidFill>
                  <a:srgbClr val="535353"/>
                </a:solidFill>
                <a:latin typeface="Courier" charset="0"/>
              </a:rPr>
              <a:t>.</a:t>
            </a:r>
            <a:r>
              <a:rPr lang="en-US" sz="1400" dirty="0" err="1">
                <a:solidFill>
                  <a:srgbClr val="6A801F"/>
                </a:solidFill>
                <a:latin typeface="Courier" charset="0"/>
              </a:rPr>
              <a:t>out</a:t>
            </a:r>
            <a:r>
              <a:rPr lang="en-US" sz="1400" dirty="0" err="1">
                <a:solidFill>
                  <a:srgbClr val="535353"/>
                </a:solidFill>
                <a:latin typeface="Courier" charset="0"/>
              </a:rPr>
              <a:t>.</a:t>
            </a:r>
            <a:r>
              <a:rPr lang="en-US" sz="1400" dirty="0" err="1">
                <a:solidFill>
                  <a:srgbClr val="6A801F"/>
                </a:solidFill>
                <a:latin typeface="Courier" charset="0"/>
              </a:rPr>
              <a:t>println</a:t>
            </a:r>
            <a:r>
              <a:rPr lang="en-US" sz="1400" dirty="0">
                <a:solidFill>
                  <a:srgbClr val="535353"/>
                </a:solidFill>
                <a:latin typeface="Courier" charset="0"/>
              </a:rPr>
              <a:t>(</a:t>
            </a:r>
            <a:r>
              <a:rPr lang="en-US" sz="1400" dirty="0">
                <a:solidFill>
                  <a:srgbClr val="A90E1A"/>
                </a:solidFill>
                <a:latin typeface="Courier" charset="0"/>
              </a:rPr>
              <a:t>"secondo </a:t>
            </a:r>
            <a:r>
              <a:rPr lang="en-US" sz="1400" dirty="0" err="1">
                <a:solidFill>
                  <a:srgbClr val="A90E1A"/>
                </a:solidFill>
                <a:latin typeface="Courier" charset="0"/>
              </a:rPr>
              <a:t>esempio</a:t>
            </a:r>
            <a:r>
              <a:rPr lang="en-US" sz="1400" dirty="0">
                <a:solidFill>
                  <a:srgbClr val="A90E1A"/>
                </a:solidFill>
                <a:latin typeface="Courier" charset="0"/>
              </a:rPr>
              <a:t>: "</a:t>
            </a:r>
            <a:r>
              <a:rPr lang="en-US" sz="1400" dirty="0">
                <a:solidFill>
                  <a:srgbClr val="000000"/>
                </a:solidFill>
                <a:latin typeface="Courier" charset="0"/>
              </a:rPr>
              <a:t> </a:t>
            </a:r>
            <a:r>
              <a:rPr lang="en-US" sz="1400" dirty="0">
                <a:solidFill>
                  <a:srgbClr val="535353"/>
                </a:solidFill>
                <a:latin typeface="Courier" charset="0"/>
              </a:rPr>
              <a:t>+</a:t>
            </a:r>
            <a:r>
              <a:rPr lang="en-US" sz="1400" dirty="0">
                <a:solidFill>
                  <a:srgbClr val="000000"/>
                </a:solidFill>
                <a:latin typeface="Courier" charset="0"/>
              </a:rPr>
              <a:t> esempio2</a:t>
            </a:r>
            <a:r>
              <a:rPr lang="en-US" sz="1400" dirty="0">
                <a:solidFill>
                  <a:srgbClr val="535353"/>
                </a:solidFill>
                <a:latin typeface="Courier" charset="0"/>
              </a:rPr>
              <a:t>);</a:t>
            </a:r>
            <a:endParaRPr lang="en-US" sz="1400" dirty="0">
              <a:solidFill>
                <a:srgbClr val="000000"/>
              </a:solidFill>
              <a:latin typeface="Courier" charset="0"/>
            </a:endParaRPr>
          </a:p>
        </p:txBody>
      </p:sp>
    </p:spTree>
    <p:extLst>
      <p:ext uri="{BB962C8B-B14F-4D97-AF65-F5344CB8AC3E}">
        <p14:creationId xmlns:p14="http://schemas.microsoft.com/office/powerpoint/2010/main" val="149421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Collections</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pic>
        <p:nvPicPr>
          <p:cNvPr id="3" name="Picture 2"/>
          <p:cNvPicPr>
            <a:picLocks noChangeAspect="1"/>
          </p:cNvPicPr>
          <p:nvPr/>
        </p:nvPicPr>
        <p:blipFill>
          <a:blip r:embed="rId2"/>
          <a:stretch>
            <a:fillRect/>
          </a:stretch>
        </p:blipFill>
        <p:spPr>
          <a:xfrm>
            <a:off x="1206352" y="1916832"/>
            <a:ext cx="6937669" cy="2043286"/>
          </a:xfrm>
          <a:prstGeom prst="rect">
            <a:avLst/>
          </a:prstGeom>
        </p:spPr>
      </p:pic>
    </p:spTree>
    <p:extLst>
      <p:ext uri="{BB962C8B-B14F-4D97-AF65-F5344CB8AC3E}">
        <p14:creationId xmlns:p14="http://schemas.microsoft.com/office/powerpoint/2010/main" val="207960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Collections</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pic>
        <p:nvPicPr>
          <p:cNvPr id="2" name="Picture 1"/>
          <p:cNvPicPr>
            <a:picLocks noChangeAspect="1"/>
          </p:cNvPicPr>
          <p:nvPr/>
        </p:nvPicPr>
        <p:blipFill>
          <a:blip r:embed="rId2"/>
          <a:stretch>
            <a:fillRect/>
          </a:stretch>
        </p:blipFill>
        <p:spPr>
          <a:xfrm>
            <a:off x="491728" y="836613"/>
            <a:ext cx="7859216" cy="55171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err="1" smtClean="0"/>
              <a:t>Collections</a:t>
            </a:r>
            <a:endParaRPr lang="it-IT" altLang="it-IT" dirty="0" smtClean="0"/>
          </a:p>
        </p:txBody>
      </p:sp>
      <p:sp>
        <p:nvSpPr>
          <p:cNvPr id="4" name="Rectangle 1"/>
          <p:cNvSpPr>
            <a:spLocks noChangeArrowheads="1"/>
          </p:cNvSpPr>
          <p:nvPr/>
        </p:nvSpPr>
        <p:spPr bwMode="auto">
          <a:xfrm>
            <a:off x="900239" y="15569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
        <p:nvSpPr>
          <p:cNvPr id="2" name="Rectangle 1"/>
          <p:cNvSpPr/>
          <p:nvPr/>
        </p:nvSpPr>
        <p:spPr>
          <a:xfrm>
            <a:off x="1326815" y="1233787"/>
            <a:ext cx="6696744" cy="2585323"/>
          </a:xfrm>
          <a:prstGeom prst="rect">
            <a:avLst/>
          </a:prstGeom>
        </p:spPr>
        <p:txBody>
          <a:bodyPr wrap="square">
            <a:spAutoFit/>
          </a:bodyPr>
          <a:lstStyle/>
          <a:p>
            <a:pPr marL="342900" indent="-342900">
              <a:buFont typeface="+mj-lt"/>
              <a:buAutoNum type="arabicPeriod"/>
            </a:pPr>
            <a:r>
              <a:rPr lang="en-US" dirty="0" err="1" smtClean="0">
                <a:solidFill>
                  <a:srgbClr val="333333"/>
                </a:solidFill>
                <a:latin typeface="Arial" charset="0"/>
              </a:rPr>
              <a:t>interfacce</a:t>
            </a:r>
            <a:r>
              <a:rPr lang="en-US" dirty="0" smtClean="0">
                <a:solidFill>
                  <a:srgbClr val="333333"/>
                </a:solidFill>
                <a:latin typeface="Arial" charset="0"/>
              </a:rPr>
              <a:t> </a:t>
            </a:r>
            <a:r>
              <a:rPr lang="en-US" dirty="0" err="1">
                <a:solidFill>
                  <a:srgbClr val="333333"/>
                </a:solidFill>
                <a:latin typeface="Arial" charset="0"/>
              </a:rPr>
              <a:t>che</a:t>
            </a:r>
            <a:r>
              <a:rPr lang="en-US" dirty="0">
                <a:solidFill>
                  <a:srgbClr val="333333"/>
                </a:solidFill>
                <a:latin typeface="Arial" charset="0"/>
              </a:rPr>
              <a:t> </a:t>
            </a:r>
            <a:r>
              <a:rPr lang="en-US" dirty="0" err="1">
                <a:solidFill>
                  <a:srgbClr val="333333"/>
                </a:solidFill>
                <a:latin typeface="Arial" charset="0"/>
              </a:rPr>
              <a:t>definiscono</a:t>
            </a:r>
            <a:r>
              <a:rPr lang="en-US" dirty="0">
                <a:solidFill>
                  <a:srgbClr val="333333"/>
                </a:solidFill>
                <a:latin typeface="Arial" charset="0"/>
              </a:rPr>
              <a:t> le </a:t>
            </a:r>
            <a:r>
              <a:rPr lang="en-US" dirty="0" err="1">
                <a:solidFill>
                  <a:srgbClr val="333333"/>
                </a:solidFill>
                <a:latin typeface="Arial" charset="0"/>
              </a:rPr>
              <a:t>operazioni</a:t>
            </a:r>
            <a:r>
              <a:rPr lang="en-US" dirty="0">
                <a:solidFill>
                  <a:srgbClr val="333333"/>
                </a:solidFill>
                <a:latin typeface="Arial" charset="0"/>
              </a:rPr>
              <a:t> </a:t>
            </a:r>
            <a:r>
              <a:rPr lang="en-US" dirty="0" err="1">
                <a:solidFill>
                  <a:srgbClr val="333333"/>
                </a:solidFill>
                <a:latin typeface="Arial" charset="0"/>
              </a:rPr>
              <a:t>classiche</a:t>
            </a:r>
            <a:r>
              <a:rPr lang="en-US" dirty="0">
                <a:solidFill>
                  <a:srgbClr val="333333"/>
                </a:solidFill>
                <a:latin typeface="Arial" charset="0"/>
              </a:rPr>
              <a:t> di </a:t>
            </a:r>
            <a:r>
              <a:rPr lang="en-US" dirty="0" err="1">
                <a:solidFill>
                  <a:srgbClr val="333333"/>
                </a:solidFill>
                <a:latin typeface="Arial" charset="0"/>
              </a:rPr>
              <a:t>una</a:t>
            </a:r>
            <a:r>
              <a:rPr lang="en-US" dirty="0">
                <a:solidFill>
                  <a:srgbClr val="333333"/>
                </a:solidFill>
                <a:latin typeface="Arial" charset="0"/>
              </a:rPr>
              <a:t> </a:t>
            </a:r>
            <a:r>
              <a:rPr lang="en-US" dirty="0" err="1">
                <a:solidFill>
                  <a:srgbClr val="333333"/>
                </a:solidFill>
                <a:latin typeface="Arial" charset="0"/>
              </a:rPr>
              <a:t>generica</a:t>
            </a:r>
            <a:r>
              <a:rPr lang="en-US" dirty="0">
                <a:solidFill>
                  <a:srgbClr val="333333"/>
                </a:solidFill>
                <a:latin typeface="Arial" charset="0"/>
              </a:rPr>
              <a:t> </a:t>
            </a:r>
            <a:r>
              <a:rPr lang="en-US" dirty="0" err="1">
                <a:solidFill>
                  <a:srgbClr val="333333"/>
                </a:solidFill>
                <a:latin typeface="Arial" charset="0"/>
              </a:rPr>
              <a:t>collezione</a:t>
            </a:r>
            <a:r>
              <a:rPr lang="en-US" dirty="0">
                <a:solidFill>
                  <a:srgbClr val="333333"/>
                </a:solidFill>
                <a:latin typeface="Arial" charset="0"/>
              </a:rPr>
              <a:t> di </a:t>
            </a:r>
            <a:r>
              <a:rPr lang="en-US" dirty="0" err="1" smtClean="0">
                <a:solidFill>
                  <a:srgbClr val="333333"/>
                </a:solidFill>
                <a:latin typeface="Arial" charset="0"/>
              </a:rPr>
              <a:t>oggetti</a:t>
            </a:r>
            <a:endParaRPr lang="en-US" dirty="0" smtClean="0">
              <a:solidFill>
                <a:srgbClr val="333333"/>
              </a:solidFill>
              <a:latin typeface="Arial" charset="0"/>
            </a:endParaRPr>
          </a:p>
          <a:p>
            <a:pPr marL="342900" indent="-342900">
              <a:buFont typeface="+mj-lt"/>
              <a:buAutoNum type="arabicPeriod"/>
            </a:pPr>
            <a:endParaRPr lang="en-US" dirty="0">
              <a:solidFill>
                <a:srgbClr val="333333"/>
              </a:solidFill>
              <a:latin typeface="Arial" charset="0"/>
            </a:endParaRPr>
          </a:p>
          <a:p>
            <a:pPr marL="342900" indent="-342900">
              <a:buFont typeface="+mj-lt"/>
              <a:buAutoNum type="arabicPeriod"/>
            </a:pPr>
            <a:r>
              <a:rPr lang="en-US" dirty="0"/>
              <a:t>le </a:t>
            </a:r>
            <a:r>
              <a:rPr lang="en-US" dirty="0" err="1"/>
              <a:t>classi</a:t>
            </a:r>
            <a:r>
              <a:rPr lang="en-US" dirty="0"/>
              <a:t> concrete </a:t>
            </a:r>
            <a:r>
              <a:rPr lang="en-US" dirty="0" err="1"/>
              <a:t>che</a:t>
            </a:r>
            <a:r>
              <a:rPr lang="en-US" dirty="0"/>
              <a:t> </a:t>
            </a:r>
            <a:r>
              <a:rPr lang="en-US" dirty="0" err="1"/>
              <a:t>implementano</a:t>
            </a:r>
            <a:r>
              <a:rPr lang="en-US" dirty="0"/>
              <a:t> le </a:t>
            </a:r>
            <a:r>
              <a:rPr lang="en-US" dirty="0" err="1"/>
              <a:t>interfacce</a:t>
            </a:r>
            <a:r>
              <a:rPr lang="en-US" dirty="0"/>
              <a:t> </a:t>
            </a:r>
            <a:r>
              <a:rPr lang="en-US" dirty="0" err="1"/>
              <a:t>utilizzando</a:t>
            </a:r>
            <a:r>
              <a:rPr lang="en-US" dirty="0"/>
              <a:t> </a:t>
            </a:r>
            <a:r>
              <a:rPr lang="en-US" dirty="0" err="1"/>
              <a:t>differenti</a:t>
            </a:r>
            <a:r>
              <a:rPr lang="en-US" dirty="0"/>
              <a:t> tipi di </a:t>
            </a:r>
            <a:r>
              <a:rPr lang="en-US" dirty="0" err="1"/>
              <a:t>strutture</a:t>
            </a:r>
            <a:r>
              <a:rPr lang="en-US" dirty="0"/>
              <a:t> </a:t>
            </a:r>
            <a:r>
              <a:rPr lang="en-US" dirty="0" err="1" smtClean="0"/>
              <a:t>dati</a:t>
            </a:r>
            <a:endParaRPr lang="en-US" dirty="0"/>
          </a:p>
          <a:p>
            <a:pPr marL="342900" indent="-342900">
              <a:buFont typeface="+mj-lt"/>
              <a:buAutoNum type="arabicPeriod"/>
            </a:pPr>
            <a:endParaRPr lang="en-US" dirty="0" smtClean="0"/>
          </a:p>
          <a:p>
            <a:pPr marL="342900" indent="-342900">
              <a:buFont typeface="+mj-lt"/>
              <a:buAutoNum type="arabicPeriod"/>
            </a:pPr>
            <a:r>
              <a:rPr lang="en-US" dirty="0" err="1" smtClean="0"/>
              <a:t>gli</a:t>
            </a:r>
            <a:r>
              <a:rPr lang="en-US" dirty="0" smtClean="0"/>
              <a:t> </a:t>
            </a:r>
            <a:r>
              <a:rPr lang="en-US" dirty="0" err="1"/>
              <a:t>algoritmi</a:t>
            </a:r>
            <a:r>
              <a:rPr lang="en-US" dirty="0"/>
              <a:t> di </a:t>
            </a:r>
            <a:r>
              <a:rPr lang="en-US" dirty="0" err="1"/>
              <a:t>ricerca</a:t>
            </a:r>
            <a:r>
              <a:rPr lang="en-US" dirty="0"/>
              <a:t> e di </a:t>
            </a:r>
            <a:r>
              <a:rPr lang="en-US" dirty="0" err="1"/>
              <a:t>ordinamento</a:t>
            </a:r>
            <a:r>
              <a:rPr lang="en-US" dirty="0"/>
              <a:t> </a:t>
            </a:r>
            <a:r>
              <a:rPr lang="en-US" dirty="0" err="1"/>
              <a:t>utilizzati</a:t>
            </a:r>
            <a:r>
              <a:rPr lang="en-US" dirty="0"/>
              <a:t> </a:t>
            </a:r>
            <a:r>
              <a:rPr lang="en-US" dirty="0" err="1"/>
              <a:t>dalle</a:t>
            </a:r>
            <a:r>
              <a:rPr lang="en-US" dirty="0"/>
              <a:t> </a:t>
            </a:r>
            <a:r>
              <a:rPr lang="en-US" dirty="0" err="1"/>
              <a:t>classi</a:t>
            </a:r>
            <a:r>
              <a:rPr lang="en-US" dirty="0"/>
              <a:t> concrete</a:t>
            </a:r>
          </a:p>
          <a:p>
            <a:pPr marL="342900" indent="-342900">
              <a:buFont typeface="+mj-lt"/>
              <a:buAutoNum type="arabicPeriod"/>
            </a:pPr>
            <a:endParaRPr lang="en-US" dirty="0"/>
          </a:p>
        </p:txBody>
      </p:sp>
      <p:pic>
        <p:nvPicPr>
          <p:cNvPr id="8" name="Picture 7"/>
          <p:cNvPicPr>
            <a:picLocks noChangeAspect="1"/>
          </p:cNvPicPr>
          <p:nvPr/>
        </p:nvPicPr>
        <p:blipFill>
          <a:blip r:embed="rId2"/>
          <a:stretch>
            <a:fillRect/>
          </a:stretch>
        </p:blipFill>
        <p:spPr>
          <a:xfrm>
            <a:off x="3779912" y="3645024"/>
            <a:ext cx="4066976" cy="2855017"/>
          </a:xfrm>
          <a:prstGeom prst="rect">
            <a:avLst/>
          </a:prstGeom>
        </p:spPr>
      </p:pic>
      <p:sp>
        <p:nvSpPr>
          <p:cNvPr id="3" name="TextBox 2"/>
          <p:cNvSpPr txBox="1"/>
          <p:nvPr/>
        </p:nvSpPr>
        <p:spPr>
          <a:xfrm>
            <a:off x="3068479" y="3957610"/>
            <a:ext cx="1293944" cy="369332"/>
          </a:xfrm>
          <a:prstGeom prst="rect">
            <a:avLst/>
          </a:prstGeom>
          <a:noFill/>
        </p:spPr>
        <p:txBody>
          <a:bodyPr wrap="none" rtlCol="0">
            <a:spAutoFit/>
          </a:bodyPr>
          <a:lstStyle/>
          <a:p>
            <a:r>
              <a:rPr lang="en-US" dirty="0" smtClean="0"/>
              <a:t>Interface-&gt;</a:t>
            </a:r>
            <a:endParaRPr lang="en-US" dirty="0"/>
          </a:p>
        </p:txBody>
      </p:sp>
      <p:sp>
        <p:nvSpPr>
          <p:cNvPr id="9" name="TextBox 8"/>
          <p:cNvSpPr txBox="1"/>
          <p:nvPr/>
        </p:nvSpPr>
        <p:spPr>
          <a:xfrm>
            <a:off x="2411760" y="4765522"/>
            <a:ext cx="1037463" cy="369332"/>
          </a:xfrm>
          <a:prstGeom prst="rect">
            <a:avLst/>
          </a:prstGeom>
          <a:noFill/>
        </p:spPr>
        <p:txBody>
          <a:bodyPr wrap="none" rtlCol="0">
            <a:spAutoFit/>
          </a:bodyPr>
          <a:lstStyle/>
          <a:p>
            <a:r>
              <a:rPr lang="en-US" dirty="0" smtClean="0"/>
              <a:t>Class -&gt;</a:t>
            </a:r>
            <a:endParaRPr lang="en-US" dirty="0"/>
          </a:p>
        </p:txBody>
      </p:sp>
    </p:spTree>
    <p:extLst>
      <p:ext uri="{BB962C8B-B14F-4D97-AF65-F5344CB8AC3E}">
        <p14:creationId xmlns:p14="http://schemas.microsoft.com/office/powerpoint/2010/main" val="440059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199" y="260648"/>
            <a:ext cx="8435975" cy="561975"/>
          </a:xfrm>
        </p:spPr>
        <p:txBody>
          <a:bodyPr/>
          <a:lstStyle/>
          <a:p>
            <a:r>
              <a:rPr lang="it-IT" altLang="it-IT" dirty="0" smtClean="0"/>
              <a:t>Collection Generica</a:t>
            </a:r>
            <a:endParaRPr lang="it-IT" altLang="it-IT" dirty="0" smtClean="0"/>
          </a:p>
        </p:txBody>
      </p:sp>
      <p:sp>
        <p:nvSpPr>
          <p:cNvPr id="2" name="Rectangle 1"/>
          <p:cNvSpPr/>
          <p:nvPr/>
        </p:nvSpPr>
        <p:spPr>
          <a:xfrm>
            <a:off x="103186" y="1779687"/>
            <a:ext cx="9144000" cy="4524315"/>
          </a:xfrm>
          <a:prstGeom prst="rect">
            <a:avLst/>
          </a:prstGeom>
        </p:spPr>
        <p:txBody>
          <a:bodyPr wrap="square">
            <a:spAutoFit/>
          </a:bodyPr>
          <a:lstStyle/>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add(Object o)</a:t>
            </a:r>
            <a:r>
              <a:rPr lang="en-US" sz="1600" dirty="0">
                <a:solidFill>
                  <a:srgbClr val="262626"/>
                </a:solidFill>
                <a:latin typeface="ArialMT" charset="0"/>
              </a:rPr>
              <a:t>: </a:t>
            </a:r>
            <a:r>
              <a:rPr lang="en-US" sz="1600" dirty="0" err="1">
                <a:solidFill>
                  <a:srgbClr val="262626"/>
                </a:solidFill>
                <a:latin typeface="ArialMT" charset="0"/>
              </a:rPr>
              <a:t>aggiunge</a:t>
            </a:r>
            <a:r>
              <a:rPr lang="en-US" sz="1600" dirty="0">
                <a:solidFill>
                  <a:srgbClr val="262626"/>
                </a:solidFill>
                <a:latin typeface="ArialMT" charset="0"/>
              </a:rPr>
              <a:t> un </a:t>
            </a:r>
            <a:r>
              <a:rPr lang="en-US" sz="1600" dirty="0" err="1">
                <a:solidFill>
                  <a:srgbClr val="262626"/>
                </a:solidFill>
                <a:latin typeface="ArialMT" charset="0"/>
              </a:rPr>
              <a:t>oggetto</a:t>
            </a:r>
            <a:r>
              <a:rPr lang="en-US" sz="1600" dirty="0">
                <a:solidFill>
                  <a:srgbClr val="262626"/>
                </a:solidFill>
                <a:latin typeface="ArialMT" charset="0"/>
              </a:rPr>
              <a:t> </a:t>
            </a:r>
            <a:r>
              <a:rPr lang="en-US" sz="1600" dirty="0" err="1">
                <a:solidFill>
                  <a:srgbClr val="262626"/>
                </a:solidFill>
                <a:latin typeface="ArialMT" charset="0"/>
              </a:rPr>
              <a:t>alla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addAll</a:t>
            </a:r>
            <a:r>
              <a:rPr lang="en-US" sz="1600" dirty="0">
                <a:solidFill>
                  <a:srgbClr val="262626"/>
                </a:solidFill>
                <a:latin typeface="Consolas" charset="0"/>
              </a:rPr>
              <a:t>(Collection c)</a:t>
            </a:r>
            <a:r>
              <a:rPr lang="en-US" sz="1600" dirty="0">
                <a:solidFill>
                  <a:srgbClr val="262626"/>
                </a:solidFill>
                <a:latin typeface="ArialMT" charset="0"/>
              </a:rPr>
              <a:t>: </a:t>
            </a:r>
            <a:r>
              <a:rPr lang="en-US" sz="1600" dirty="0" err="1">
                <a:solidFill>
                  <a:srgbClr val="262626"/>
                </a:solidFill>
                <a:latin typeface="ArialMT" charset="0"/>
              </a:rPr>
              <a:t>aggiunge</a:t>
            </a:r>
            <a:r>
              <a:rPr lang="en-US" sz="1600" dirty="0">
                <a:solidFill>
                  <a:srgbClr val="262626"/>
                </a:solidFill>
                <a:latin typeface="ArialMT" charset="0"/>
              </a:rPr>
              <a:t> </a:t>
            </a:r>
            <a:r>
              <a:rPr lang="en-US" sz="1600" dirty="0" err="1">
                <a:solidFill>
                  <a:srgbClr val="262626"/>
                </a:solidFill>
                <a:latin typeface="ArialMT" charset="0"/>
              </a:rPr>
              <a:t>una</a:t>
            </a:r>
            <a:r>
              <a:rPr lang="en-US" sz="1600" dirty="0">
                <a:solidFill>
                  <a:srgbClr val="262626"/>
                </a:solidFill>
                <a:latin typeface="ArialMT" charset="0"/>
              </a:rPr>
              <a:t> collection di </a:t>
            </a:r>
            <a:r>
              <a:rPr lang="en-US" sz="1600" dirty="0" err="1">
                <a:solidFill>
                  <a:srgbClr val="262626"/>
                </a:solidFill>
                <a:latin typeface="ArialMT" charset="0"/>
              </a:rPr>
              <a:t>oggetti</a:t>
            </a:r>
            <a:r>
              <a:rPr lang="en-US" sz="1600" dirty="0">
                <a:solidFill>
                  <a:srgbClr val="262626"/>
                </a:solidFill>
                <a:latin typeface="ArialMT" charset="0"/>
              </a:rPr>
              <a:t> </a:t>
            </a:r>
            <a:r>
              <a:rPr lang="en-US" sz="1600" dirty="0" err="1">
                <a:solidFill>
                  <a:srgbClr val="262626"/>
                </a:solidFill>
                <a:latin typeface="ArialMT" charset="0"/>
              </a:rPr>
              <a:t>alla</a:t>
            </a:r>
            <a:r>
              <a:rPr lang="en-US" sz="1600" dirty="0">
                <a:solidFill>
                  <a:srgbClr val="262626"/>
                </a:solidFill>
                <a:latin typeface="ArialMT" charset="0"/>
              </a:rPr>
              <a:t> collection </a:t>
            </a:r>
            <a:r>
              <a:rPr lang="en-US" sz="1600" dirty="0" err="1">
                <a:solidFill>
                  <a:srgbClr val="262626"/>
                </a:solidFill>
                <a:latin typeface="ArialMT" charset="0"/>
              </a:rPr>
              <a:t>considerata</a:t>
            </a:r>
            <a:r>
              <a:rPr lang="en-US" sz="1600" dirty="0">
                <a:solidFill>
                  <a:srgbClr val="262626"/>
                </a:solidFill>
                <a:latin typeface="ArialMT" charset="0"/>
              </a:rPr>
              <a:t>;</a:t>
            </a:r>
          </a:p>
          <a:p>
            <a:pPr>
              <a:buChar char="•"/>
            </a:pPr>
            <a:r>
              <a:rPr lang="en-US" sz="1600" dirty="0">
                <a:solidFill>
                  <a:srgbClr val="262626"/>
                </a:solidFill>
                <a:latin typeface="Consolas" charset="0"/>
              </a:rPr>
              <a:t>public void clear()</a:t>
            </a:r>
            <a:r>
              <a:rPr lang="en-US" sz="1600" dirty="0">
                <a:solidFill>
                  <a:srgbClr val="262626"/>
                </a:solidFill>
                <a:latin typeface="ArialMT" charset="0"/>
              </a:rPr>
              <a:t>: </a:t>
            </a:r>
            <a:r>
              <a:rPr lang="en-US" sz="1600" dirty="0" err="1">
                <a:solidFill>
                  <a:srgbClr val="262626"/>
                </a:solidFill>
                <a:latin typeface="ArialMT" charset="0"/>
              </a:rPr>
              <a:t>svuota</a:t>
            </a:r>
            <a:r>
              <a:rPr lang="en-US" sz="1600" dirty="0">
                <a:solidFill>
                  <a:srgbClr val="262626"/>
                </a:solidFill>
                <a:latin typeface="ArialMT" charset="0"/>
              </a:rPr>
              <a:t> la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contains(Object o)</a:t>
            </a:r>
            <a:r>
              <a:rPr lang="en-US" sz="1600" dirty="0">
                <a:solidFill>
                  <a:srgbClr val="262626"/>
                </a:solidFill>
                <a:latin typeface="ArialMT" charset="0"/>
              </a:rPr>
              <a:t>: </a:t>
            </a:r>
            <a:r>
              <a:rPr lang="en-US" sz="1600" dirty="0" err="1">
                <a:solidFill>
                  <a:srgbClr val="262626"/>
                </a:solidFill>
                <a:latin typeface="ArialMT" charset="0"/>
              </a:rPr>
              <a:t>verifica</a:t>
            </a:r>
            <a:r>
              <a:rPr lang="en-US" sz="1600" dirty="0">
                <a:solidFill>
                  <a:srgbClr val="262626"/>
                </a:solidFill>
                <a:latin typeface="ArialMT" charset="0"/>
              </a:rPr>
              <a:t> </a:t>
            </a:r>
            <a:r>
              <a:rPr lang="en-US" sz="1600" dirty="0" err="1">
                <a:solidFill>
                  <a:srgbClr val="262626"/>
                </a:solidFill>
                <a:latin typeface="ArialMT" charset="0"/>
              </a:rPr>
              <a:t>l’esistenza</a:t>
            </a:r>
            <a:r>
              <a:rPr lang="en-US" sz="1600" dirty="0">
                <a:solidFill>
                  <a:srgbClr val="262626"/>
                </a:solidFill>
                <a:latin typeface="ArialMT" charset="0"/>
              </a:rPr>
              <a:t> di un </a:t>
            </a:r>
            <a:r>
              <a:rPr lang="en-US" sz="1600" dirty="0" err="1">
                <a:solidFill>
                  <a:srgbClr val="262626"/>
                </a:solidFill>
                <a:latin typeface="ArialMT" charset="0"/>
              </a:rPr>
              <a:t>oggetto</a:t>
            </a:r>
            <a:r>
              <a:rPr lang="en-US" sz="1600" dirty="0">
                <a:solidFill>
                  <a:srgbClr val="262626"/>
                </a:solidFill>
                <a:latin typeface="ArialMT" charset="0"/>
              </a:rPr>
              <a:t> </a:t>
            </a:r>
            <a:r>
              <a:rPr lang="en-US" sz="1600" dirty="0" err="1">
                <a:solidFill>
                  <a:srgbClr val="262626"/>
                </a:solidFill>
                <a:latin typeface="ArialMT" charset="0"/>
              </a:rPr>
              <a:t>all’interno</a:t>
            </a:r>
            <a:r>
              <a:rPr lang="en-US" sz="1600" dirty="0">
                <a:solidFill>
                  <a:srgbClr val="262626"/>
                </a:solidFill>
                <a:latin typeface="ArialMT" charset="0"/>
              </a:rPr>
              <a:t> </a:t>
            </a:r>
            <a:r>
              <a:rPr lang="en-US" sz="1600" dirty="0" err="1">
                <a:solidFill>
                  <a:srgbClr val="262626"/>
                </a:solidFill>
                <a:latin typeface="ArialMT" charset="0"/>
              </a:rPr>
              <a:t>della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containsAll</a:t>
            </a:r>
            <a:r>
              <a:rPr lang="en-US" sz="1600" dirty="0">
                <a:solidFill>
                  <a:srgbClr val="262626"/>
                </a:solidFill>
                <a:latin typeface="Consolas" charset="0"/>
              </a:rPr>
              <a:t>(Collection c)</a:t>
            </a:r>
            <a:r>
              <a:rPr lang="en-US" sz="1600" dirty="0">
                <a:solidFill>
                  <a:srgbClr val="262626"/>
                </a:solidFill>
                <a:latin typeface="ArialMT" charset="0"/>
              </a:rPr>
              <a:t>: </a:t>
            </a:r>
            <a:r>
              <a:rPr lang="en-US" sz="1600" dirty="0" err="1">
                <a:solidFill>
                  <a:srgbClr val="262626"/>
                </a:solidFill>
                <a:latin typeface="ArialMT" charset="0"/>
              </a:rPr>
              <a:t>verifica</a:t>
            </a:r>
            <a:r>
              <a:rPr lang="en-US" sz="1600" dirty="0">
                <a:solidFill>
                  <a:srgbClr val="262626"/>
                </a:solidFill>
                <a:latin typeface="ArialMT" charset="0"/>
              </a:rPr>
              <a:t> </a:t>
            </a:r>
            <a:r>
              <a:rPr lang="en-US" sz="1600" dirty="0" err="1">
                <a:solidFill>
                  <a:srgbClr val="262626"/>
                </a:solidFill>
                <a:latin typeface="ArialMT" charset="0"/>
              </a:rPr>
              <a:t>l’esistenza</a:t>
            </a:r>
            <a:r>
              <a:rPr lang="en-US" sz="1600" dirty="0">
                <a:solidFill>
                  <a:srgbClr val="262626"/>
                </a:solidFill>
                <a:latin typeface="ArialMT" charset="0"/>
              </a:rPr>
              <a:t> di </a:t>
            </a:r>
            <a:r>
              <a:rPr lang="en-US" sz="1600" dirty="0" err="1">
                <a:solidFill>
                  <a:srgbClr val="262626"/>
                </a:solidFill>
                <a:latin typeface="ArialMT" charset="0"/>
              </a:rPr>
              <a:t>una</a:t>
            </a:r>
            <a:r>
              <a:rPr lang="en-US" sz="1600" dirty="0">
                <a:solidFill>
                  <a:srgbClr val="262626"/>
                </a:solidFill>
                <a:latin typeface="ArialMT" charset="0"/>
              </a:rPr>
              <a:t> collection </a:t>
            </a:r>
            <a:r>
              <a:rPr lang="en-US" sz="1600" dirty="0" err="1">
                <a:solidFill>
                  <a:srgbClr val="262626"/>
                </a:solidFill>
                <a:latin typeface="ArialMT" charset="0"/>
              </a:rPr>
              <a:t>all’interno</a:t>
            </a:r>
            <a:r>
              <a:rPr lang="en-US" sz="1600" dirty="0">
                <a:solidFill>
                  <a:srgbClr val="262626"/>
                </a:solidFill>
                <a:latin typeface="ArialMT" charset="0"/>
              </a:rPr>
              <a:t> </a:t>
            </a:r>
            <a:r>
              <a:rPr lang="en-US" sz="1600" dirty="0" err="1">
                <a:solidFill>
                  <a:srgbClr val="262626"/>
                </a:solidFill>
                <a:latin typeface="ArialMT" charset="0"/>
              </a:rPr>
              <a:t>della</a:t>
            </a:r>
            <a:r>
              <a:rPr lang="en-US" sz="1600" dirty="0">
                <a:solidFill>
                  <a:srgbClr val="262626"/>
                </a:solidFill>
                <a:latin typeface="ArialMT" charset="0"/>
              </a:rPr>
              <a:t> collection </a:t>
            </a:r>
            <a:r>
              <a:rPr lang="en-US" sz="1600" dirty="0" err="1">
                <a:solidFill>
                  <a:srgbClr val="262626"/>
                </a:solidFill>
                <a:latin typeface="ArialMT" charset="0"/>
              </a:rPr>
              <a:t>considerata</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isEmpty</a:t>
            </a:r>
            <a:r>
              <a:rPr lang="en-US" sz="1600" dirty="0">
                <a:solidFill>
                  <a:srgbClr val="262626"/>
                </a:solidFill>
                <a:latin typeface="Consolas" charset="0"/>
              </a:rPr>
              <a:t>()</a:t>
            </a:r>
            <a:r>
              <a:rPr lang="en-US" sz="1600" dirty="0">
                <a:solidFill>
                  <a:srgbClr val="262626"/>
                </a:solidFill>
                <a:latin typeface="ArialMT" charset="0"/>
              </a:rPr>
              <a:t>: </a:t>
            </a:r>
            <a:r>
              <a:rPr lang="en-US" sz="1600" dirty="0" err="1">
                <a:solidFill>
                  <a:srgbClr val="262626"/>
                </a:solidFill>
                <a:latin typeface="ArialMT" charset="0"/>
              </a:rPr>
              <a:t>verifica</a:t>
            </a:r>
            <a:r>
              <a:rPr lang="en-US" sz="1600" dirty="0">
                <a:solidFill>
                  <a:srgbClr val="262626"/>
                </a:solidFill>
                <a:latin typeface="ArialMT" charset="0"/>
              </a:rPr>
              <a:t> se la collection </a:t>
            </a:r>
            <a:r>
              <a:rPr lang="en-US" sz="1600" dirty="0" err="1">
                <a:solidFill>
                  <a:srgbClr val="262626"/>
                </a:solidFill>
                <a:latin typeface="ArialMT" charset="0"/>
              </a:rPr>
              <a:t>è</a:t>
            </a:r>
            <a:r>
              <a:rPr lang="en-US" sz="1600" dirty="0">
                <a:solidFill>
                  <a:srgbClr val="262626"/>
                </a:solidFill>
                <a:latin typeface="ArialMT" charset="0"/>
              </a:rPr>
              <a:t> </a:t>
            </a:r>
            <a:r>
              <a:rPr lang="en-US" sz="1600" dirty="0" err="1">
                <a:solidFill>
                  <a:srgbClr val="262626"/>
                </a:solidFill>
                <a:latin typeface="ArialMT" charset="0"/>
              </a:rPr>
              <a:t>vuota</a:t>
            </a:r>
            <a:r>
              <a:rPr lang="en-US" sz="1600" dirty="0">
                <a:solidFill>
                  <a:srgbClr val="262626"/>
                </a:solidFill>
                <a:latin typeface="ArialMT" charset="0"/>
              </a:rPr>
              <a:t>;</a:t>
            </a:r>
          </a:p>
          <a:p>
            <a:pPr>
              <a:buChar char="•"/>
            </a:pPr>
            <a:r>
              <a:rPr lang="en-US" sz="1600" dirty="0">
                <a:solidFill>
                  <a:srgbClr val="262626"/>
                </a:solidFill>
                <a:latin typeface="Consolas" charset="0"/>
              </a:rPr>
              <a:t>public Iterator iterator()</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a:t>
            </a:r>
            <a:r>
              <a:rPr lang="en-US" sz="1600" dirty="0" err="1">
                <a:solidFill>
                  <a:srgbClr val="262626"/>
                </a:solidFill>
                <a:latin typeface="ArialMT" charset="0"/>
              </a:rPr>
              <a:t>un’istanza</a:t>
            </a:r>
            <a:r>
              <a:rPr lang="en-US" sz="1600" dirty="0">
                <a:solidFill>
                  <a:srgbClr val="262626"/>
                </a:solidFill>
                <a:latin typeface="ArialMT" charset="0"/>
              </a:rPr>
              <a:t> </a:t>
            </a:r>
            <a:r>
              <a:rPr lang="en-US" sz="1600" dirty="0" err="1">
                <a:solidFill>
                  <a:srgbClr val="262626"/>
                </a:solidFill>
                <a:latin typeface="ArialMT" charset="0"/>
              </a:rPr>
              <a:t>della</a:t>
            </a:r>
            <a:r>
              <a:rPr lang="en-US" sz="1600" dirty="0">
                <a:solidFill>
                  <a:srgbClr val="262626"/>
                </a:solidFill>
                <a:latin typeface="ArialMT" charset="0"/>
              </a:rPr>
              <a:t> </a:t>
            </a:r>
            <a:r>
              <a:rPr lang="en-US" sz="1600" dirty="0" err="1">
                <a:solidFill>
                  <a:srgbClr val="262626"/>
                </a:solidFill>
                <a:latin typeface="ArialMT" charset="0"/>
              </a:rPr>
              <a:t>classe</a:t>
            </a:r>
            <a:r>
              <a:rPr lang="en-US" sz="1600" dirty="0">
                <a:solidFill>
                  <a:srgbClr val="262626"/>
                </a:solidFill>
                <a:latin typeface="ArialMT" charset="0"/>
              </a:rPr>
              <a:t> Iterator </a:t>
            </a:r>
            <a:r>
              <a:rPr lang="en-US" sz="1600" dirty="0" err="1">
                <a:solidFill>
                  <a:srgbClr val="262626"/>
                </a:solidFill>
                <a:latin typeface="ArialMT" charset="0"/>
              </a:rPr>
              <a:t>che</a:t>
            </a:r>
            <a:r>
              <a:rPr lang="en-US" sz="1600" dirty="0">
                <a:solidFill>
                  <a:srgbClr val="262626"/>
                </a:solidFill>
                <a:latin typeface="ArialMT" charset="0"/>
              </a:rPr>
              <a:t> </a:t>
            </a:r>
            <a:r>
              <a:rPr lang="en-US" sz="1600" dirty="0" err="1">
                <a:solidFill>
                  <a:srgbClr val="262626"/>
                </a:solidFill>
                <a:latin typeface="ArialMT" charset="0"/>
              </a:rPr>
              <a:t>permette</a:t>
            </a:r>
            <a:r>
              <a:rPr lang="en-US" sz="1600" dirty="0">
                <a:solidFill>
                  <a:srgbClr val="262626"/>
                </a:solidFill>
                <a:latin typeface="ArialMT" charset="0"/>
              </a:rPr>
              <a:t> di </a:t>
            </a:r>
            <a:r>
              <a:rPr lang="en-US" sz="1600" dirty="0" err="1">
                <a:solidFill>
                  <a:srgbClr val="262626"/>
                </a:solidFill>
                <a:latin typeface="ArialMT" charset="0"/>
              </a:rPr>
              <a:t>scorrere</a:t>
            </a:r>
            <a:r>
              <a:rPr lang="en-US" sz="1600" dirty="0">
                <a:solidFill>
                  <a:srgbClr val="262626"/>
                </a:solidFill>
                <a:latin typeface="ArialMT" charset="0"/>
              </a:rPr>
              <a:t> la </a:t>
            </a:r>
            <a:r>
              <a:rPr lang="en-US" sz="1600" dirty="0" err="1">
                <a:solidFill>
                  <a:srgbClr val="262626"/>
                </a:solidFill>
                <a:latin typeface="ArialMT" charset="0"/>
              </a:rPr>
              <a:t>lista</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remove(Object o)</a:t>
            </a:r>
            <a:r>
              <a:rPr lang="en-US" sz="1600" dirty="0">
                <a:solidFill>
                  <a:srgbClr val="262626"/>
                </a:solidFill>
                <a:latin typeface="ArialMT" charset="0"/>
              </a:rPr>
              <a:t>: </a:t>
            </a:r>
            <a:r>
              <a:rPr lang="en-US" sz="1600" dirty="0" err="1">
                <a:solidFill>
                  <a:srgbClr val="262626"/>
                </a:solidFill>
                <a:latin typeface="ArialMT" charset="0"/>
              </a:rPr>
              <a:t>rimuove</a:t>
            </a:r>
            <a:r>
              <a:rPr lang="en-US" sz="1600" dirty="0">
                <a:solidFill>
                  <a:srgbClr val="262626"/>
                </a:solidFill>
                <a:latin typeface="ArialMT" charset="0"/>
              </a:rPr>
              <a:t> un </a:t>
            </a:r>
            <a:r>
              <a:rPr lang="en-US" sz="1600" dirty="0" err="1">
                <a:solidFill>
                  <a:srgbClr val="262626"/>
                </a:solidFill>
                <a:latin typeface="ArialMT" charset="0"/>
              </a:rPr>
              <a:t>oggetto</a:t>
            </a:r>
            <a:r>
              <a:rPr lang="en-US" sz="1600" dirty="0">
                <a:solidFill>
                  <a:srgbClr val="262626"/>
                </a:solidFill>
                <a:latin typeface="ArialMT" charset="0"/>
              </a:rPr>
              <a:t> </a:t>
            </a:r>
            <a:r>
              <a:rPr lang="en-US" sz="1600" dirty="0" err="1">
                <a:solidFill>
                  <a:srgbClr val="262626"/>
                </a:solidFill>
                <a:latin typeface="ArialMT" charset="0"/>
              </a:rPr>
              <a:t>dalla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removeAll</a:t>
            </a:r>
            <a:r>
              <a:rPr lang="en-US" sz="1600" dirty="0">
                <a:solidFill>
                  <a:srgbClr val="262626"/>
                </a:solidFill>
                <a:latin typeface="Consolas" charset="0"/>
              </a:rPr>
              <a:t>(Collection c)</a:t>
            </a:r>
            <a:r>
              <a:rPr lang="en-US" sz="1600" dirty="0">
                <a:solidFill>
                  <a:srgbClr val="262626"/>
                </a:solidFill>
                <a:latin typeface="ArialMT" charset="0"/>
              </a:rPr>
              <a:t>: </a:t>
            </a:r>
            <a:r>
              <a:rPr lang="en-US" sz="1600" dirty="0" err="1">
                <a:solidFill>
                  <a:srgbClr val="262626"/>
                </a:solidFill>
                <a:latin typeface="ArialMT" charset="0"/>
              </a:rPr>
              <a:t>rimuove</a:t>
            </a:r>
            <a:r>
              <a:rPr lang="en-US" sz="1600" dirty="0">
                <a:solidFill>
                  <a:srgbClr val="262626"/>
                </a:solidFill>
                <a:latin typeface="ArialMT" charset="0"/>
              </a:rPr>
              <a:t> </a:t>
            </a:r>
            <a:r>
              <a:rPr lang="en-US" sz="1600" dirty="0" err="1">
                <a:solidFill>
                  <a:srgbClr val="262626"/>
                </a:solidFill>
                <a:latin typeface="ArialMT" charset="0"/>
              </a:rPr>
              <a:t>una</a:t>
            </a:r>
            <a:r>
              <a:rPr lang="en-US" sz="1600" dirty="0">
                <a:solidFill>
                  <a:srgbClr val="262626"/>
                </a:solidFill>
                <a:latin typeface="ArialMT" charset="0"/>
              </a:rPr>
              <a:t> collection </a:t>
            </a:r>
            <a:r>
              <a:rPr lang="en-US" sz="1600" dirty="0" err="1">
                <a:solidFill>
                  <a:srgbClr val="262626"/>
                </a:solidFill>
                <a:latin typeface="ArialMT" charset="0"/>
              </a:rPr>
              <a:t>dalla</a:t>
            </a:r>
            <a:r>
              <a:rPr lang="en-US" sz="1600" dirty="0">
                <a:solidFill>
                  <a:srgbClr val="262626"/>
                </a:solidFill>
                <a:latin typeface="ArialMT" charset="0"/>
              </a:rPr>
              <a:t> collection </a:t>
            </a:r>
            <a:r>
              <a:rPr lang="en-US" sz="1600" dirty="0" err="1">
                <a:solidFill>
                  <a:srgbClr val="262626"/>
                </a:solidFill>
                <a:latin typeface="ArialMT" charset="0"/>
              </a:rPr>
              <a:t>considerata</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boolean</a:t>
            </a:r>
            <a:r>
              <a:rPr lang="en-US" sz="1600" dirty="0">
                <a:solidFill>
                  <a:srgbClr val="262626"/>
                </a:solidFill>
                <a:latin typeface="Consolas" charset="0"/>
              </a:rPr>
              <a:t> </a:t>
            </a:r>
            <a:r>
              <a:rPr lang="en-US" sz="1600" dirty="0" err="1">
                <a:solidFill>
                  <a:srgbClr val="262626"/>
                </a:solidFill>
                <a:latin typeface="Consolas" charset="0"/>
              </a:rPr>
              <a:t>retainAll</a:t>
            </a:r>
            <a:r>
              <a:rPr lang="en-US" sz="1600" dirty="0">
                <a:solidFill>
                  <a:srgbClr val="262626"/>
                </a:solidFill>
                <a:latin typeface="Consolas" charset="0"/>
              </a:rPr>
              <a:t>(Collection c)</a:t>
            </a:r>
            <a:r>
              <a:rPr lang="en-US" sz="1600" dirty="0">
                <a:solidFill>
                  <a:srgbClr val="262626"/>
                </a:solidFill>
                <a:latin typeface="ArialMT" charset="0"/>
              </a:rPr>
              <a:t>;</a:t>
            </a:r>
          </a:p>
          <a:p>
            <a:pPr>
              <a:buChar char="•"/>
            </a:pPr>
            <a:r>
              <a:rPr lang="en-US" sz="1600" dirty="0">
                <a:solidFill>
                  <a:srgbClr val="262626"/>
                </a:solidFill>
                <a:latin typeface="Consolas" charset="0"/>
              </a:rPr>
              <a:t>public </a:t>
            </a:r>
            <a:r>
              <a:rPr lang="en-US" sz="1600" dirty="0" err="1">
                <a:solidFill>
                  <a:srgbClr val="262626"/>
                </a:solidFill>
                <a:latin typeface="Consolas" charset="0"/>
              </a:rPr>
              <a:t>int</a:t>
            </a:r>
            <a:r>
              <a:rPr lang="en-US" sz="1600" dirty="0">
                <a:solidFill>
                  <a:srgbClr val="262626"/>
                </a:solidFill>
                <a:latin typeface="Consolas" charset="0"/>
              </a:rPr>
              <a:t> size()</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a:t>
            </a:r>
            <a:r>
              <a:rPr lang="en-US" sz="1600" dirty="0" err="1">
                <a:solidFill>
                  <a:srgbClr val="262626"/>
                </a:solidFill>
                <a:latin typeface="ArialMT" charset="0"/>
              </a:rPr>
              <a:t>il</a:t>
            </a:r>
            <a:r>
              <a:rPr lang="en-US" sz="1600" dirty="0">
                <a:solidFill>
                  <a:srgbClr val="262626"/>
                </a:solidFill>
                <a:latin typeface="ArialMT" charset="0"/>
              </a:rPr>
              <a:t> </a:t>
            </a:r>
            <a:r>
              <a:rPr lang="en-US" sz="1600" dirty="0" err="1">
                <a:solidFill>
                  <a:srgbClr val="262626"/>
                </a:solidFill>
                <a:latin typeface="ArialMT" charset="0"/>
              </a:rPr>
              <a:t>numero</a:t>
            </a:r>
            <a:r>
              <a:rPr lang="en-US" sz="1600" dirty="0">
                <a:solidFill>
                  <a:srgbClr val="262626"/>
                </a:solidFill>
                <a:latin typeface="ArialMT" charset="0"/>
              </a:rPr>
              <a:t> di </a:t>
            </a:r>
            <a:r>
              <a:rPr lang="en-US" sz="1600" dirty="0" err="1">
                <a:solidFill>
                  <a:srgbClr val="262626"/>
                </a:solidFill>
                <a:latin typeface="ArialMT" charset="0"/>
              </a:rPr>
              <a:t>elementi</a:t>
            </a:r>
            <a:r>
              <a:rPr lang="en-US" sz="1600" dirty="0">
                <a:solidFill>
                  <a:srgbClr val="262626"/>
                </a:solidFill>
                <a:latin typeface="ArialMT" charset="0"/>
              </a:rPr>
              <a:t> </a:t>
            </a:r>
            <a:r>
              <a:rPr lang="en-US" sz="1600" dirty="0" err="1">
                <a:solidFill>
                  <a:srgbClr val="262626"/>
                </a:solidFill>
                <a:latin typeface="ArialMT" charset="0"/>
              </a:rPr>
              <a:t>presenti</a:t>
            </a:r>
            <a:r>
              <a:rPr lang="en-US" sz="1600" dirty="0">
                <a:solidFill>
                  <a:srgbClr val="262626"/>
                </a:solidFill>
                <a:latin typeface="ArialMT" charset="0"/>
              </a:rPr>
              <a:t> </a:t>
            </a:r>
            <a:r>
              <a:rPr lang="en-US" sz="1600" dirty="0" err="1">
                <a:solidFill>
                  <a:srgbClr val="262626"/>
                </a:solidFill>
                <a:latin typeface="ArialMT" charset="0"/>
              </a:rPr>
              <a:t>nella</a:t>
            </a:r>
            <a:r>
              <a:rPr lang="en-US" sz="1600" dirty="0">
                <a:solidFill>
                  <a:srgbClr val="262626"/>
                </a:solidFill>
                <a:latin typeface="ArialMT" charset="0"/>
              </a:rPr>
              <a:t> collection;</a:t>
            </a:r>
          </a:p>
          <a:p>
            <a:pPr>
              <a:buChar char="•"/>
            </a:pPr>
            <a:r>
              <a:rPr lang="en-US" sz="1600" dirty="0">
                <a:solidFill>
                  <a:srgbClr val="262626"/>
                </a:solidFill>
                <a:latin typeface="Consolas" charset="0"/>
              </a:rPr>
              <a:t>public Object[] </a:t>
            </a:r>
            <a:r>
              <a:rPr lang="en-US" sz="1600" dirty="0" err="1">
                <a:solidFill>
                  <a:srgbClr val="262626"/>
                </a:solidFill>
                <a:latin typeface="Consolas" charset="0"/>
              </a:rPr>
              <a:t>toArray</a:t>
            </a:r>
            <a:r>
              <a:rPr lang="en-US" sz="1600" dirty="0">
                <a:solidFill>
                  <a:srgbClr val="262626"/>
                </a:solidFill>
                <a:latin typeface="Consolas" charset="0"/>
              </a:rPr>
              <a:t>()</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la collection </a:t>
            </a:r>
            <a:r>
              <a:rPr lang="en-US" sz="1600" dirty="0" err="1">
                <a:solidFill>
                  <a:srgbClr val="262626"/>
                </a:solidFill>
                <a:latin typeface="ArialMT" charset="0"/>
              </a:rPr>
              <a:t>sottoforma</a:t>
            </a:r>
            <a:r>
              <a:rPr lang="en-US" sz="1600" dirty="0">
                <a:solidFill>
                  <a:srgbClr val="262626"/>
                </a:solidFill>
                <a:latin typeface="ArialMT" charset="0"/>
              </a:rPr>
              <a:t> di array;</a:t>
            </a:r>
          </a:p>
          <a:p>
            <a:pPr>
              <a:buChar char="•"/>
            </a:pPr>
            <a:r>
              <a:rPr lang="en-US" sz="1600" dirty="0">
                <a:solidFill>
                  <a:srgbClr val="262626"/>
                </a:solidFill>
                <a:latin typeface="Consolas" charset="0"/>
              </a:rPr>
              <a:t>public Object[] </a:t>
            </a:r>
            <a:r>
              <a:rPr lang="en-US" sz="1600" dirty="0" err="1">
                <a:solidFill>
                  <a:srgbClr val="262626"/>
                </a:solidFill>
                <a:latin typeface="Consolas" charset="0"/>
              </a:rPr>
              <a:t>toArray</a:t>
            </a:r>
            <a:r>
              <a:rPr lang="en-US" sz="1600" dirty="0">
                <a:solidFill>
                  <a:srgbClr val="262626"/>
                </a:solidFill>
                <a:latin typeface="Consolas" charset="0"/>
              </a:rPr>
              <a:t>(Object[] a)</a:t>
            </a:r>
            <a:r>
              <a:rPr lang="en-US" sz="1600" dirty="0">
                <a:solidFill>
                  <a:srgbClr val="262626"/>
                </a:solidFill>
                <a:latin typeface="ArialMT" charset="0"/>
              </a:rPr>
              <a:t>: </a:t>
            </a:r>
            <a:r>
              <a:rPr lang="en-US" sz="1600" dirty="0" err="1">
                <a:solidFill>
                  <a:srgbClr val="262626"/>
                </a:solidFill>
                <a:latin typeface="ArialMT" charset="0"/>
              </a:rPr>
              <a:t>restituisce</a:t>
            </a:r>
            <a:r>
              <a:rPr lang="en-US" sz="1600" dirty="0">
                <a:solidFill>
                  <a:srgbClr val="262626"/>
                </a:solidFill>
                <a:latin typeface="ArialMT" charset="0"/>
              </a:rPr>
              <a:t> la collection </a:t>
            </a:r>
            <a:r>
              <a:rPr lang="en-US" sz="1600" dirty="0" err="1">
                <a:solidFill>
                  <a:srgbClr val="262626"/>
                </a:solidFill>
                <a:latin typeface="ArialMT" charset="0"/>
              </a:rPr>
              <a:t>sottoforma</a:t>
            </a:r>
            <a:r>
              <a:rPr lang="en-US" sz="1600" dirty="0">
                <a:solidFill>
                  <a:srgbClr val="262626"/>
                </a:solidFill>
                <a:latin typeface="ArialMT" charset="0"/>
              </a:rPr>
              <a:t> di array.</a:t>
            </a:r>
          </a:p>
        </p:txBody>
      </p:sp>
      <p:sp>
        <p:nvSpPr>
          <p:cNvPr id="3" name="TextBox 2"/>
          <p:cNvSpPr txBox="1"/>
          <p:nvPr/>
        </p:nvSpPr>
        <p:spPr>
          <a:xfrm>
            <a:off x="578224" y="995082"/>
            <a:ext cx="8199681" cy="369332"/>
          </a:xfrm>
          <a:prstGeom prst="rect">
            <a:avLst/>
          </a:prstGeom>
          <a:noFill/>
        </p:spPr>
        <p:txBody>
          <a:bodyPr wrap="none" rtlCol="0">
            <a:spAutoFit/>
          </a:bodyPr>
          <a:lstStyle/>
          <a:p>
            <a:r>
              <a:rPr lang="en-US" b="1" u="sng" dirty="0"/>
              <a:t> le collection non </a:t>
            </a:r>
            <a:r>
              <a:rPr lang="en-US" b="1" u="sng" dirty="0" err="1"/>
              <a:t>possono</a:t>
            </a:r>
            <a:r>
              <a:rPr lang="en-US" b="1" u="sng" dirty="0"/>
              <a:t> </a:t>
            </a:r>
            <a:r>
              <a:rPr lang="en-US" b="1" u="sng" dirty="0" err="1"/>
              <a:t>contenere</a:t>
            </a:r>
            <a:r>
              <a:rPr lang="en-US" b="1" u="sng" dirty="0"/>
              <a:t> tipi </a:t>
            </a:r>
            <a:r>
              <a:rPr lang="en-US" b="1" u="sng" dirty="0" err="1"/>
              <a:t>primitivi</a:t>
            </a:r>
            <a:r>
              <a:rPr lang="en-US" b="1" u="sng" dirty="0"/>
              <a:t> ma </a:t>
            </a:r>
            <a:r>
              <a:rPr lang="en-US" b="1" u="sng" dirty="0" err="1"/>
              <a:t>solamente</a:t>
            </a:r>
            <a:r>
              <a:rPr lang="en-US" b="1" u="sng" dirty="0"/>
              <a:t> </a:t>
            </a:r>
            <a:r>
              <a:rPr lang="en-US" b="1" u="sng" dirty="0" err="1" smtClean="0"/>
              <a:t>oggetti</a:t>
            </a:r>
            <a:r>
              <a:rPr lang="en-US" b="1" u="sng" dirty="0"/>
              <a:t> </a:t>
            </a:r>
            <a:endParaRPr lang="en-US" b="1" u="sng" dirty="0"/>
          </a:p>
        </p:txBody>
      </p:sp>
    </p:spTree>
    <p:extLst>
      <p:ext uri="{BB962C8B-B14F-4D97-AF65-F5344CB8AC3E}">
        <p14:creationId xmlns:p14="http://schemas.microsoft.com/office/powerpoint/2010/main" val="31636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LIST</a:t>
            </a:r>
            <a:endParaRPr lang="it-IT" altLang="it-IT" dirty="0" smtClean="0"/>
          </a:p>
        </p:txBody>
      </p:sp>
      <p:sp>
        <p:nvSpPr>
          <p:cNvPr id="2" name="TextBox 1"/>
          <p:cNvSpPr txBox="1"/>
          <p:nvPr/>
        </p:nvSpPr>
        <p:spPr>
          <a:xfrm>
            <a:off x="323528" y="1124744"/>
            <a:ext cx="8424936" cy="1200329"/>
          </a:xfrm>
          <a:prstGeom prst="rect">
            <a:avLst/>
          </a:prstGeom>
          <a:noFill/>
        </p:spPr>
        <p:txBody>
          <a:bodyPr wrap="square" rtlCol="0">
            <a:spAutoFit/>
          </a:bodyPr>
          <a:lstStyle/>
          <a:p>
            <a:pPr algn="just"/>
            <a:r>
              <a:rPr lang="en-US" dirty="0"/>
              <a:t>Un </a:t>
            </a:r>
            <a:r>
              <a:rPr lang="en-US" dirty="0" err="1"/>
              <a:t>oggetto</a:t>
            </a:r>
            <a:r>
              <a:rPr lang="en-US" dirty="0"/>
              <a:t> </a:t>
            </a:r>
            <a:r>
              <a:rPr lang="en-US" dirty="0"/>
              <a:t>List</a:t>
            </a:r>
            <a:r>
              <a:rPr lang="en-US" dirty="0"/>
              <a:t> </a:t>
            </a:r>
            <a:r>
              <a:rPr lang="en-US" b="1" dirty="0" err="1"/>
              <a:t>contiene</a:t>
            </a:r>
            <a:r>
              <a:rPr lang="en-US" b="1" dirty="0"/>
              <a:t> </a:t>
            </a:r>
            <a:r>
              <a:rPr lang="en-US" b="1" dirty="0" err="1"/>
              <a:t>oggetti</a:t>
            </a:r>
            <a:r>
              <a:rPr lang="en-US" b="1" dirty="0"/>
              <a:t> </a:t>
            </a:r>
            <a:r>
              <a:rPr lang="en-US" b="1" dirty="0" err="1"/>
              <a:t>ordinati</a:t>
            </a:r>
            <a:r>
              <a:rPr lang="en-US" b="1" dirty="0"/>
              <a:t> in base </a:t>
            </a:r>
            <a:r>
              <a:rPr lang="en-US" b="1" dirty="0" err="1"/>
              <a:t>all’ordine</a:t>
            </a:r>
            <a:r>
              <a:rPr lang="en-US" b="1" dirty="0"/>
              <a:t> di </a:t>
            </a:r>
            <a:r>
              <a:rPr lang="en-US" b="1" dirty="0" err="1"/>
              <a:t>inserimento</a:t>
            </a:r>
            <a:r>
              <a:rPr lang="en-US" dirty="0"/>
              <a:t>, </a:t>
            </a:r>
            <a:r>
              <a:rPr lang="en-US" b="1" dirty="0" err="1"/>
              <a:t>può</a:t>
            </a:r>
            <a:r>
              <a:rPr lang="en-US" b="1" dirty="0"/>
              <a:t> </a:t>
            </a:r>
            <a:r>
              <a:rPr lang="en-US" b="1" dirty="0" err="1"/>
              <a:t>contenere</a:t>
            </a:r>
            <a:r>
              <a:rPr lang="en-US" b="1" dirty="0"/>
              <a:t> </a:t>
            </a:r>
            <a:r>
              <a:rPr lang="en-US" b="1" dirty="0" err="1"/>
              <a:t>duplicati</a:t>
            </a:r>
            <a:r>
              <a:rPr lang="en-US" b="1" dirty="0"/>
              <a:t> </a:t>
            </a:r>
            <a:r>
              <a:rPr lang="en-US" dirty="0"/>
              <a:t>e </a:t>
            </a:r>
            <a:r>
              <a:rPr lang="en-US" dirty="0" err="1"/>
              <a:t>permette</a:t>
            </a:r>
            <a:r>
              <a:rPr lang="en-US" dirty="0"/>
              <a:t> di </a:t>
            </a:r>
            <a:r>
              <a:rPr lang="en-US" b="1" dirty="0" err="1"/>
              <a:t>inserire</a:t>
            </a:r>
            <a:r>
              <a:rPr lang="en-US" b="1" dirty="0"/>
              <a:t> e </a:t>
            </a:r>
            <a:r>
              <a:rPr lang="en-US" b="1" dirty="0" err="1"/>
              <a:t>ottenere</a:t>
            </a:r>
            <a:r>
              <a:rPr lang="en-US" b="1" dirty="0"/>
              <a:t> </a:t>
            </a:r>
            <a:r>
              <a:rPr lang="en-US" b="1" dirty="0" err="1"/>
              <a:t>gli</a:t>
            </a:r>
            <a:r>
              <a:rPr lang="en-US" b="1" dirty="0"/>
              <a:t> </a:t>
            </a:r>
            <a:r>
              <a:rPr lang="en-US" b="1" dirty="0" err="1"/>
              <a:t>elementi</a:t>
            </a:r>
            <a:r>
              <a:rPr lang="en-US" b="1" dirty="0"/>
              <a:t> in base </a:t>
            </a:r>
            <a:r>
              <a:rPr lang="en-US" b="1" dirty="0" err="1"/>
              <a:t>all’indice</a:t>
            </a:r>
            <a:r>
              <a:rPr lang="en-US" dirty="0"/>
              <a:t>. E’ la </a:t>
            </a:r>
            <a:r>
              <a:rPr lang="en-US" dirty="0" err="1"/>
              <a:t>versione</a:t>
            </a:r>
            <a:r>
              <a:rPr lang="en-US" dirty="0"/>
              <a:t> “</a:t>
            </a:r>
            <a:r>
              <a:rPr lang="en-US" dirty="0" err="1"/>
              <a:t>evoluta</a:t>
            </a:r>
            <a:r>
              <a:rPr lang="en-US" dirty="0"/>
              <a:t>” di un Array in </a:t>
            </a:r>
            <a:r>
              <a:rPr lang="en-US" dirty="0" err="1"/>
              <a:t>quanto</a:t>
            </a:r>
            <a:r>
              <a:rPr lang="en-US" dirty="0"/>
              <a:t> non </a:t>
            </a:r>
            <a:r>
              <a:rPr lang="en-US" dirty="0" err="1"/>
              <a:t>contiene</a:t>
            </a:r>
            <a:r>
              <a:rPr lang="en-US" dirty="0"/>
              <a:t> la </a:t>
            </a:r>
            <a:r>
              <a:rPr lang="en-US" dirty="0" err="1"/>
              <a:t>limitazione</a:t>
            </a:r>
            <a:r>
              <a:rPr lang="en-US" dirty="0"/>
              <a:t> </a:t>
            </a:r>
            <a:r>
              <a:rPr lang="en-US" dirty="0" err="1"/>
              <a:t>della</a:t>
            </a:r>
            <a:r>
              <a:rPr lang="en-US" dirty="0"/>
              <a:t> </a:t>
            </a:r>
            <a:r>
              <a:rPr lang="en-US" dirty="0" err="1"/>
              <a:t>dimensione</a:t>
            </a:r>
            <a:r>
              <a:rPr lang="en-US" dirty="0"/>
              <a:t> </a:t>
            </a:r>
            <a:r>
              <a:rPr lang="en-US" dirty="0" err="1"/>
              <a:t>massima</a:t>
            </a:r>
            <a:r>
              <a:rPr lang="en-US" dirty="0"/>
              <a:t> </a:t>
            </a:r>
            <a:r>
              <a:rPr lang="en-US" dirty="0" err="1"/>
              <a:t>prefissata</a:t>
            </a:r>
            <a:r>
              <a:rPr lang="en-US" dirty="0"/>
              <a:t>.</a:t>
            </a:r>
            <a:endParaRPr lang="en-US" dirty="0"/>
          </a:p>
        </p:txBody>
      </p:sp>
      <p:sp>
        <p:nvSpPr>
          <p:cNvPr id="3" name="TextBox 2"/>
          <p:cNvSpPr txBox="1"/>
          <p:nvPr/>
        </p:nvSpPr>
        <p:spPr>
          <a:xfrm>
            <a:off x="299628" y="2492896"/>
            <a:ext cx="8291263" cy="3139321"/>
          </a:xfrm>
          <a:prstGeom prst="rect">
            <a:avLst/>
          </a:prstGeom>
          <a:noFill/>
        </p:spPr>
        <p:txBody>
          <a:bodyPr wrap="square" rtlCol="0">
            <a:spAutoFit/>
          </a:bodyPr>
          <a:lstStyle/>
          <a:p>
            <a:pPr marL="285750" indent="-285750" algn="just">
              <a:buFont typeface="Arial" charset="0"/>
              <a:buChar char="•"/>
            </a:pPr>
            <a:r>
              <a:rPr lang="en-US" b="1" dirty="0" err="1" smtClean="0"/>
              <a:t>ArrayList</a:t>
            </a:r>
            <a:endParaRPr lang="en-US" b="1" dirty="0" smtClean="0"/>
          </a:p>
          <a:p>
            <a:pPr marL="742950" lvl="1" indent="-285750" algn="just">
              <a:buFont typeface="Arial" charset="0"/>
              <a:buChar char="•"/>
            </a:pPr>
            <a:r>
              <a:rPr lang="en-US" dirty="0" err="1"/>
              <a:t>ArrayList</a:t>
            </a:r>
            <a:r>
              <a:rPr lang="en-US" dirty="0"/>
              <a:t> </a:t>
            </a:r>
            <a:r>
              <a:rPr lang="en-US" dirty="0" err="1"/>
              <a:t>è</a:t>
            </a:r>
            <a:r>
              <a:rPr lang="en-US" dirty="0"/>
              <a:t> </a:t>
            </a:r>
            <a:r>
              <a:rPr lang="en-US" dirty="0" err="1"/>
              <a:t>l’implementazione</a:t>
            </a:r>
            <a:r>
              <a:rPr lang="en-US" dirty="0"/>
              <a:t> di List </a:t>
            </a:r>
            <a:r>
              <a:rPr lang="en-US" dirty="0" err="1"/>
              <a:t>che</a:t>
            </a:r>
            <a:r>
              <a:rPr lang="en-US" dirty="0"/>
              <a:t> </a:t>
            </a:r>
            <a:r>
              <a:rPr lang="en-US" dirty="0" err="1"/>
              <a:t>memorizza</a:t>
            </a:r>
            <a:r>
              <a:rPr lang="en-US" dirty="0"/>
              <a:t> </a:t>
            </a:r>
            <a:r>
              <a:rPr lang="en-US" dirty="0" err="1"/>
              <a:t>gli</a:t>
            </a:r>
            <a:r>
              <a:rPr lang="en-US" dirty="0"/>
              <a:t> </a:t>
            </a:r>
            <a:r>
              <a:rPr lang="en-US" dirty="0" err="1"/>
              <a:t>elementi</a:t>
            </a:r>
            <a:r>
              <a:rPr lang="en-US" dirty="0"/>
              <a:t> in un Array, </a:t>
            </a:r>
            <a:r>
              <a:rPr lang="en-US" dirty="0" err="1"/>
              <a:t>si</a:t>
            </a:r>
            <a:r>
              <a:rPr lang="en-US" dirty="0"/>
              <a:t> </a:t>
            </a:r>
            <a:r>
              <a:rPr lang="en-US" dirty="0" err="1"/>
              <a:t>occupa</a:t>
            </a:r>
            <a:r>
              <a:rPr lang="en-US" dirty="0"/>
              <a:t> </a:t>
            </a:r>
            <a:r>
              <a:rPr lang="en-US" dirty="0" err="1"/>
              <a:t>della</a:t>
            </a:r>
            <a:r>
              <a:rPr lang="en-US" dirty="0"/>
              <a:t> </a:t>
            </a:r>
            <a:r>
              <a:rPr lang="en-US" dirty="0" err="1"/>
              <a:t>gestione</a:t>
            </a:r>
            <a:r>
              <a:rPr lang="en-US" dirty="0"/>
              <a:t> </a:t>
            </a:r>
            <a:r>
              <a:rPr lang="en-US" dirty="0" err="1"/>
              <a:t>della</a:t>
            </a:r>
            <a:r>
              <a:rPr lang="en-US" dirty="0"/>
              <a:t> </a:t>
            </a:r>
            <a:r>
              <a:rPr lang="en-US" dirty="0" err="1"/>
              <a:t>dimensione</a:t>
            </a:r>
            <a:r>
              <a:rPr lang="en-US" dirty="0"/>
              <a:t> </a:t>
            </a:r>
            <a:r>
              <a:rPr lang="en-US" dirty="0" err="1"/>
              <a:t>dell’Array</a:t>
            </a:r>
            <a:r>
              <a:rPr lang="en-US" dirty="0"/>
              <a:t> in </a:t>
            </a:r>
            <a:r>
              <a:rPr lang="en-US" dirty="0" err="1"/>
              <a:t>modo</a:t>
            </a:r>
            <a:r>
              <a:rPr lang="en-US" dirty="0"/>
              <a:t> </a:t>
            </a:r>
            <a:r>
              <a:rPr lang="en-US" dirty="0" err="1"/>
              <a:t>trasparente</a:t>
            </a:r>
            <a:r>
              <a:rPr lang="en-US" dirty="0"/>
              <a:t> per lo </a:t>
            </a:r>
            <a:r>
              <a:rPr lang="en-US" dirty="0" err="1"/>
              <a:t>sviluppatore</a:t>
            </a:r>
            <a:r>
              <a:rPr lang="en-US" dirty="0"/>
              <a:t>. </a:t>
            </a:r>
            <a:endParaRPr lang="en-US" dirty="0"/>
          </a:p>
          <a:p>
            <a:pPr marL="285750" indent="-285750" algn="just">
              <a:buFont typeface="Arial" charset="0"/>
              <a:buChar char="•"/>
            </a:pPr>
            <a:endParaRPr lang="en-US" dirty="0" smtClean="0"/>
          </a:p>
          <a:p>
            <a:pPr marL="285750" indent="-285750" algn="just">
              <a:buFont typeface="Arial" charset="0"/>
              <a:buChar char="•"/>
            </a:pPr>
            <a:r>
              <a:rPr lang="en-US" b="1" dirty="0" err="1" smtClean="0"/>
              <a:t>LinkeList</a:t>
            </a:r>
            <a:endParaRPr lang="en-US" b="1" dirty="0" smtClean="0"/>
          </a:p>
          <a:p>
            <a:pPr marL="742950" lvl="1" indent="-285750" algn="just">
              <a:buFont typeface="Arial" charset="0"/>
              <a:buChar char="•"/>
            </a:pPr>
            <a:r>
              <a:rPr lang="en-US" dirty="0" err="1"/>
              <a:t>LinkeList</a:t>
            </a:r>
            <a:r>
              <a:rPr lang="en-US" dirty="0"/>
              <a:t> </a:t>
            </a:r>
            <a:r>
              <a:rPr lang="en-US" dirty="0" err="1"/>
              <a:t>è</a:t>
            </a:r>
            <a:r>
              <a:rPr lang="en-US" dirty="0"/>
              <a:t> </a:t>
            </a:r>
            <a:r>
              <a:rPr lang="en-US" dirty="0" err="1"/>
              <a:t>l’implementazione</a:t>
            </a:r>
            <a:r>
              <a:rPr lang="en-US" dirty="0"/>
              <a:t> di </a:t>
            </a:r>
            <a:r>
              <a:rPr lang="en-US" dirty="0"/>
              <a:t>List</a:t>
            </a:r>
            <a:r>
              <a:rPr lang="en-US" dirty="0"/>
              <a:t> </a:t>
            </a:r>
            <a:r>
              <a:rPr lang="en-US" dirty="0" err="1"/>
              <a:t>che</a:t>
            </a:r>
            <a:r>
              <a:rPr lang="en-US" dirty="0"/>
              <a:t> </a:t>
            </a:r>
            <a:r>
              <a:rPr lang="en-US" dirty="0" err="1"/>
              <a:t>usa</a:t>
            </a:r>
            <a:r>
              <a:rPr lang="en-US" dirty="0"/>
              <a:t> </a:t>
            </a:r>
            <a:r>
              <a:rPr lang="en-US" dirty="0" err="1"/>
              <a:t>una</a:t>
            </a:r>
            <a:r>
              <a:rPr lang="en-US" dirty="0"/>
              <a:t> </a:t>
            </a:r>
            <a:r>
              <a:rPr lang="en-US" dirty="0" err="1"/>
              <a:t>lista</a:t>
            </a:r>
            <a:r>
              <a:rPr lang="en-US" dirty="0"/>
              <a:t> </a:t>
            </a:r>
            <a:r>
              <a:rPr lang="en-US" dirty="0" err="1"/>
              <a:t>linkata</a:t>
            </a:r>
            <a:r>
              <a:rPr lang="en-US" dirty="0"/>
              <a:t> </a:t>
            </a:r>
            <a:r>
              <a:rPr lang="en-US" dirty="0" err="1"/>
              <a:t>bidirezionale</a:t>
            </a:r>
            <a:r>
              <a:rPr lang="en-US" dirty="0"/>
              <a:t>, </a:t>
            </a:r>
            <a:r>
              <a:rPr lang="en-US" dirty="0" err="1"/>
              <a:t>permette</a:t>
            </a:r>
            <a:r>
              <a:rPr lang="en-US" dirty="0"/>
              <a:t> di </a:t>
            </a:r>
            <a:r>
              <a:rPr lang="en-US" dirty="0" err="1"/>
              <a:t>scorrere</a:t>
            </a:r>
            <a:r>
              <a:rPr lang="en-US" dirty="0"/>
              <a:t> </a:t>
            </a:r>
            <a:r>
              <a:rPr lang="en-US" dirty="0" err="1"/>
              <a:t>gli</a:t>
            </a:r>
            <a:r>
              <a:rPr lang="en-US" dirty="0"/>
              <a:t> </a:t>
            </a:r>
            <a:r>
              <a:rPr lang="en-US" dirty="0" err="1"/>
              <a:t>elementi</a:t>
            </a:r>
            <a:r>
              <a:rPr lang="en-US" dirty="0"/>
              <a:t> </a:t>
            </a:r>
            <a:r>
              <a:rPr lang="en-US" dirty="0" err="1"/>
              <a:t>partendo</a:t>
            </a:r>
            <a:r>
              <a:rPr lang="en-US" dirty="0"/>
              <a:t> </a:t>
            </a:r>
            <a:r>
              <a:rPr lang="en-US" dirty="0" err="1"/>
              <a:t>sia</a:t>
            </a:r>
            <a:r>
              <a:rPr lang="en-US" dirty="0"/>
              <a:t> </a:t>
            </a:r>
            <a:r>
              <a:rPr lang="en-US" dirty="0" err="1"/>
              <a:t>dall’inizio</a:t>
            </a:r>
            <a:r>
              <a:rPr lang="en-US" dirty="0"/>
              <a:t> </a:t>
            </a:r>
            <a:r>
              <a:rPr lang="en-US" dirty="0" err="1"/>
              <a:t>che</a:t>
            </a:r>
            <a:r>
              <a:rPr lang="en-US" dirty="0"/>
              <a:t> </a:t>
            </a:r>
            <a:r>
              <a:rPr lang="en-US" dirty="0" err="1"/>
              <a:t>dalla</a:t>
            </a:r>
            <a:r>
              <a:rPr lang="en-US" dirty="0"/>
              <a:t> fine.</a:t>
            </a:r>
            <a:endParaRPr lang="en-US" dirty="0" smtClean="0"/>
          </a:p>
          <a:p>
            <a:pPr marL="285750" indent="-285750" algn="just">
              <a:buFont typeface="Arial" charset="0"/>
              <a:buChar char="•"/>
            </a:pPr>
            <a:endParaRPr lang="en-US" dirty="0"/>
          </a:p>
          <a:p>
            <a:pPr marL="285750" indent="-285750" algn="just">
              <a:buFont typeface="Arial" charset="0"/>
              <a:buChar char="•"/>
            </a:pPr>
            <a:endParaRPr lang="en-US" dirty="0"/>
          </a:p>
        </p:txBody>
      </p:sp>
      <p:sp>
        <p:nvSpPr>
          <p:cNvPr id="4" name="TextBox 3"/>
          <p:cNvSpPr txBox="1"/>
          <p:nvPr/>
        </p:nvSpPr>
        <p:spPr>
          <a:xfrm>
            <a:off x="4810" y="5058632"/>
            <a:ext cx="9143999" cy="1815882"/>
          </a:xfrm>
          <a:prstGeom prst="rect">
            <a:avLst/>
          </a:prstGeom>
          <a:noFill/>
        </p:spPr>
        <p:txBody>
          <a:bodyPr wrap="square" rtlCol="0">
            <a:spAutoFit/>
          </a:bodyPr>
          <a:lstStyle/>
          <a:p>
            <a:pPr algn="just"/>
            <a:r>
              <a:rPr lang="en-US" sz="1400" i="1" dirty="0">
                <a:latin typeface="+mj-lt"/>
              </a:rPr>
              <a:t>La </a:t>
            </a:r>
            <a:r>
              <a:rPr lang="en-US" sz="1400" i="1" dirty="0" err="1">
                <a:latin typeface="+mj-lt"/>
              </a:rPr>
              <a:t>classe</a:t>
            </a:r>
            <a:r>
              <a:rPr lang="en-US" sz="1400" i="1" dirty="0">
                <a:latin typeface="+mj-lt"/>
              </a:rPr>
              <a:t> Iterator </a:t>
            </a:r>
            <a:r>
              <a:rPr lang="en-US" sz="1400" i="1" dirty="0" err="1">
                <a:latin typeface="+mj-lt"/>
              </a:rPr>
              <a:t>è</a:t>
            </a:r>
            <a:r>
              <a:rPr lang="en-US" sz="1400" i="1" dirty="0">
                <a:latin typeface="+mj-lt"/>
              </a:rPr>
              <a:t> </a:t>
            </a:r>
            <a:r>
              <a:rPr lang="en-US" sz="1400" i="1" dirty="0" err="1">
                <a:latin typeface="+mj-lt"/>
              </a:rPr>
              <a:t>il</a:t>
            </a:r>
            <a:r>
              <a:rPr lang="en-US" sz="1400" i="1" dirty="0">
                <a:latin typeface="+mj-lt"/>
              </a:rPr>
              <a:t> </a:t>
            </a:r>
            <a:r>
              <a:rPr lang="en-US" sz="1400" i="1" dirty="0" err="1">
                <a:latin typeface="+mj-lt"/>
              </a:rPr>
              <a:t>modo</a:t>
            </a:r>
            <a:r>
              <a:rPr lang="en-US" sz="1400" i="1" dirty="0">
                <a:latin typeface="+mj-lt"/>
              </a:rPr>
              <a:t> standard per </a:t>
            </a:r>
            <a:r>
              <a:rPr lang="en-US" sz="1400" i="1" dirty="0" err="1">
                <a:latin typeface="+mj-lt"/>
              </a:rPr>
              <a:t>scorrere</a:t>
            </a:r>
            <a:r>
              <a:rPr lang="en-US" sz="1400" i="1" dirty="0">
                <a:latin typeface="+mj-lt"/>
              </a:rPr>
              <a:t> </a:t>
            </a:r>
            <a:r>
              <a:rPr lang="en-US" sz="1400" i="1" dirty="0" err="1">
                <a:latin typeface="+mj-lt"/>
              </a:rPr>
              <a:t>gli</a:t>
            </a:r>
            <a:r>
              <a:rPr lang="en-US" sz="1400" i="1" dirty="0">
                <a:latin typeface="+mj-lt"/>
              </a:rPr>
              <a:t> </a:t>
            </a:r>
            <a:r>
              <a:rPr lang="en-US" sz="1400" i="1" dirty="0" err="1">
                <a:latin typeface="+mj-lt"/>
              </a:rPr>
              <a:t>elementi</a:t>
            </a:r>
            <a:r>
              <a:rPr lang="en-US" sz="1400" i="1" dirty="0">
                <a:latin typeface="+mj-lt"/>
              </a:rPr>
              <a:t> di </a:t>
            </a:r>
            <a:r>
              <a:rPr lang="en-US" sz="1400" i="1" dirty="0" err="1">
                <a:latin typeface="+mj-lt"/>
              </a:rPr>
              <a:t>una</a:t>
            </a:r>
            <a:r>
              <a:rPr lang="en-US" sz="1400" i="1" dirty="0">
                <a:latin typeface="+mj-lt"/>
              </a:rPr>
              <a:t> </a:t>
            </a:r>
            <a:r>
              <a:rPr lang="en-US" sz="1400" i="1" dirty="0" err="1">
                <a:latin typeface="+mj-lt"/>
              </a:rPr>
              <a:t>qualunque</a:t>
            </a:r>
            <a:r>
              <a:rPr lang="en-US" sz="1400" i="1" dirty="0">
                <a:latin typeface="+mj-lt"/>
              </a:rPr>
              <a:t> </a:t>
            </a:r>
            <a:r>
              <a:rPr lang="en-US" sz="1400" i="1" dirty="0" smtClean="0">
                <a:latin typeface="+mj-lt"/>
              </a:rPr>
              <a:t>Collection</a:t>
            </a:r>
            <a:r>
              <a:rPr lang="en-US" sz="1400" i="1" dirty="0">
                <a:latin typeface="+mj-lt"/>
              </a:rPr>
              <a:t>. </a:t>
            </a:r>
            <a:endParaRPr lang="en-US" sz="1400" i="1" dirty="0" smtClean="0">
              <a:latin typeface="+mj-lt"/>
            </a:endParaRPr>
          </a:p>
          <a:p>
            <a:pPr algn="just"/>
            <a:r>
              <a:rPr lang="en-US" sz="1400" i="1" dirty="0" err="1" smtClean="0">
                <a:latin typeface="+mj-lt"/>
              </a:rPr>
              <a:t>Offre</a:t>
            </a:r>
            <a:r>
              <a:rPr lang="en-US" sz="1400" i="1" dirty="0" smtClean="0">
                <a:latin typeface="+mj-lt"/>
              </a:rPr>
              <a:t> 3 </a:t>
            </a:r>
            <a:r>
              <a:rPr lang="en-US" sz="1400" i="1" dirty="0" err="1">
                <a:latin typeface="+mj-lt"/>
              </a:rPr>
              <a:t>metodi</a:t>
            </a:r>
            <a:r>
              <a:rPr lang="en-US" sz="1400" i="1" dirty="0">
                <a:latin typeface="+mj-lt"/>
              </a:rPr>
              <a:t>:</a:t>
            </a:r>
          </a:p>
          <a:p>
            <a:pPr algn="just"/>
            <a:r>
              <a:rPr lang="en-US" sz="1400" b="1" i="1" dirty="0" err="1" smtClean="0">
                <a:latin typeface="+mj-lt"/>
              </a:rPr>
              <a:t>hasNext</a:t>
            </a:r>
            <a:r>
              <a:rPr lang="en-US" sz="1400" i="1" dirty="0" smtClean="0">
                <a:latin typeface="+mj-lt"/>
              </a:rPr>
              <a:t> </a:t>
            </a:r>
            <a:r>
              <a:rPr lang="en-US" sz="1400" i="1" dirty="0" err="1" smtClean="0">
                <a:latin typeface="+mj-lt"/>
              </a:rPr>
              <a:t>ritorna</a:t>
            </a:r>
            <a:r>
              <a:rPr lang="en-US" sz="1400" i="1" dirty="0" smtClean="0">
                <a:latin typeface="+mj-lt"/>
              </a:rPr>
              <a:t> </a:t>
            </a:r>
            <a:r>
              <a:rPr lang="en-US" sz="1400" i="1" dirty="0">
                <a:latin typeface="+mj-lt"/>
              </a:rPr>
              <a:t>true se ci </a:t>
            </a:r>
            <a:r>
              <a:rPr lang="en-US" sz="1400" i="1" dirty="0" err="1">
                <a:latin typeface="+mj-lt"/>
              </a:rPr>
              <a:t>sono</a:t>
            </a:r>
            <a:r>
              <a:rPr lang="en-US" sz="1400" i="1" dirty="0">
                <a:latin typeface="+mj-lt"/>
              </a:rPr>
              <a:t> </a:t>
            </a:r>
            <a:r>
              <a:rPr lang="en-US" sz="1400" i="1" dirty="0" err="1">
                <a:latin typeface="+mj-lt"/>
              </a:rPr>
              <a:t>ancora</a:t>
            </a:r>
            <a:r>
              <a:rPr lang="en-US" sz="1400" i="1" dirty="0">
                <a:latin typeface="+mj-lt"/>
              </a:rPr>
              <a:t> </a:t>
            </a:r>
            <a:r>
              <a:rPr lang="en-US" sz="1400" i="1" dirty="0" err="1">
                <a:latin typeface="+mj-lt"/>
              </a:rPr>
              <a:t>elementi</a:t>
            </a:r>
            <a:r>
              <a:rPr lang="en-US" sz="1400" i="1" dirty="0">
                <a:latin typeface="+mj-lt"/>
              </a:rPr>
              <a:t> da </a:t>
            </a:r>
            <a:r>
              <a:rPr lang="en-US" sz="1400" i="1" dirty="0" err="1" smtClean="0">
                <a:latin typeface="+mj-lt"/>
              </a:rPr>
              <a:t>scorrere</a:t>
            </a:r>
            <a:endParaRPr lang="en-US" sz="1400" i="1" dirty="0" smtClean="0">
              <a:latin typeface="+mj-lt"/>
            </a:endParaRPr>
          </a:p>
          <a:p>
            <a:pPr algn="just"/>
            <a:r>
              <a:rPr lang="en-US" sz="1400" b="1" i="1" dirty="0" smtClean="0">
                <a:latin typeface="+mj-lt"/>
              </a:rPr>
              <a:t>next</a:t>
            </a:r>
            <a:r>
              <a:rPr lang="en-US" sz="1400" i="1" dirty="0" smtClean="0">
                <a:latin typeface="+mj-lt"/>
              </a:rPr>
              <a:t> </a:t>
            </a:r>
            <a:r>
              <a:rPr lang="en-US" sz="1400" i="1" dirty="0" err="1" smtClean="0">
                <a:latin typeface="+mj-lt"/>
              </a:rPr>
              <a:t>ritorna</a:t>
            </a:r>
            <a:r>
              <a:rPr lang="en-US" sz="1400" i="1" dirty="0" smtClean="0">
                <a:latin typeface="+mj-lt"/>
              </a:rPr>
              <a:t> </a:t>
            </a:r>
            <a:r>
              <a:rPr lang="en-US" sz="1400" i="1" dirty="0" err="1">
                <a:latin typeface="+mj-lt"/>
              </a:rPr>
              <a:t>il</a:t>
            </a:r>
            <a:r>
              <a:rPr lang="en-US" sz="1400" i="1" dirty="0">
                <a:latin typeface="+mj-lt"/>
              </a:rPr>
              <a:t> </a:t>
            </a:r>
            <a:r>
              <a:rPr lang="en-US" sz="1400" i="1" dirty="0" err="1">
                <a:latin typeface="+mj-lt"/>
              </a:rPr>
              <a:t>successivo</a:t>
            </a:r>
            <a:r>
              <a:rPr lang="en-US" sz="1400" i="1" dirty="0">
                <a:latin typeface="+mj-lt"/>
              </a:rPr>
              <a:t> </a:t>
            </a:r>
            <a:r>
              <a:rPr lang="en-US" sz="1400" i="1" dirty="0" err="1" smtClean="0">
                <a:latin typeface="+mj-lt"/>
              </a:rPr>
              <a:t>elemento</a:t>
            </a:r>
            <a:r>
              <a:rPr lang="en-US" sz="1400" i="1" dirty="0" smtClean="0">
                <a:latin typeface="+mj-lt"/>
              </a:rPr>
              <a:t> </a:t>
            </a:r>
          </a:p>
          <a:p>
            <a:pPr algn="just"/>
            <a:r>
              <a:rPr lang="en-US" sz="1400" b="1" i="1" dirty="0">
                <a:latin typeface="+mj-lt"/>
              </a:rPr>
              <a:t>r</a:t>
            </a:r>
            <a:r>
              <a:rPr lang="en-US" sz="1400" b="1" i="1" dirty="0" smtClean="0">
                <a:latin typeface="+mj-lt"/>
              </a:rPr>
              <a:t>emove </a:t>
            </a:r>
            <a:r>
              <a:rPr lang="en-US" sz="1400" i="1" dirty="0" err="1" smtClean="0">
                <a:latin typeface="+mj-lt"/>
              </a:rPr>
              <a:t>rimuove</a:t>
            </a:r>
            <a:r>
              <a:rPr lang="en-US" sz="1400" i="1" dirty="0" smtClean="0">
                <a:latin typeface="+mj-lt"/>
              </a:rPr>
              <a:t> </a:t>
            </a:r>
            <a:r>
              <a:rPr lang="en-US" sz="1400" i="1" dirty="0" err="1">
                <a:latin typeface="+mj-lt"/>
              </a:rPr>
              <a:t>dalla</a:t>
            </a:r>
            <a:r>
              <a:rPr lang="en-US" sz="1400" i="1" dirty="0">
                <a:latin typeface="+mj-lt"/>
              </a:rPr>
              <a:t> collection </a:t>
            </a:r>
            <a:r>
              <a:rPr lang="en-US" sz="1400" i="1" dirty="0" err="1">
                <a:latin typeface="+mj-lt"/>
              </a:rPr>
              <a:t>l’ultimo</a:t>
            </a:r>
            <a:r>
              <a:rPr lang="en-US" sz="1400" i="1" dirty="0">
                <a:latin typeface="+mj-lt"/>
              </a:rPr>
              <a:t> </a:t>
            </a:r>
            <a:r>
              <a:rPr lang="en-US" sz="1400" i="1" dirty="0" err="1">
                <a:latin typeface="+mj-lt"/>
              </a:rPr>
              <a:t>elemento</a:t>
            </a:r>
            <a:r>
              <a:rPr lang="en-US" sz="1400" i="1" dirty="0">
                <a:latin typeface="+mj-lt"/>
              </a:rPr>
              <a:t> </a:t>
            </a:r>
            <a:r>
              <a:rPr lang="en-US" sz="1400" i="1" dirty="0" err="1">
                <a:latin typeface="+mj-lt"/>
              </a:rPr>
              <a:t>ritornato</a:t>
            </a:r>
            <a:r>
              <a:rPr lang="en-US" sz="1400" i="1" dirty="0">
                <a:latin typeface="+mj-lt"/>
              </a:rPr>
              <a:t>. </a:t>
            </a:r>
            <a:r>
              <a:rPr lang="en-US" sz="1400" i="1" dirty="0" err="1">
                <a:latin typeface="+mj-lt"/>
              </a:rPr>
              <a:t>Questo</a:t>
            </a:r>
            <a:r>
              <a:rPr lang="en-US" sz="1400" i="1" dirty="0">
                <a:latin typeface="+mj-lt"/>
              </a:rPr>
              <a:t> </a:t>
            </a:r>
            <a:r>
              <a:rPr lang="en-US" sz="1400" i="1" dirty="0" err="1">
                <a:latin typeface="+mj-lt"/>
              </a:rPr>
              <a:t>metodo</a:t>
            </a:r>
            <a:r>
              <a:rPr lang="en-US" sz="1400" i="1" dirty="0">
                <a:latin typeface="+mj-lt"/>
              </a:rPr>
              <a:t> </a:t>
            </a:r>
            <a:r>
              <a:rPr lang="en-US" sz="1400" i="1" dirty="0" err="1">
                <a:latin typeface="+mj-lt"/>
              </a:rPr>
              <a:t>deve</a:t>
            </a:r>
            <a:r>
              <a:rPr lang="en-US" sz="1400" i="1" dirty="0">
                <a:latin typeface="+mj-lt"/>
              </a:rPr>
              <a:t> </a:t>
            </a:r>
            <a:r>
              <a:rPr lang="en-US" sz="1400" i="1" dirty="0" err="1">
                <a:latin typeface="+mj-lt"/>
              </a:rPr>
              <a:t>essere</a:t>
            </a:r>
            <a:r>
              <a:rPr lang="en-US" sz="1400" i="1" dirty="0">
                <a:latin typeface="+mj-lt"/>
              </a:rPr>
              <a:t> </a:t>
            </a:r>
            <a:r>
              <a:rPr lang="en-US" sz="1400" i="1" dirty="0" err="1">
                <a:latin typeface="+mj-lt"/>
              </a:rPr>
              <a:t>usato</a:t>
            </a:r>
            <a:r>
              <a:rPr lang="en-US" sz="1400" i="1" dirty="0">
                <a:latin typeface="+mj-lt"/>
              </a:rPr>
              <a:t> </a:t>
            </a:r>
            <a:r>
              <a:rPr lang="en-US" sz="1400" i="1" dirty="0" err="1">
                <a:latin typeface="+mj-lt"/>
              </a:rPr>
              <a:t>quando</a:t>
            </a:r>
            <a:r>
              <a:rPr lang="en-US" sz="1400" i="1" dirty="0">
                <a:latin typeface="+mj-lt"/>
              </a:rPr>
              <a:t> </a:t>
            </a:r>
            <a:r>
              <a:rPr lang="en-US" sz="1400" i="1" dirty="0" err="1">
                <a:latin typeface="+mj-lt"/>
              </a:rPr>
              <a:t>si</a:t>
            </a:r>
            <a:r>
              <a:rPr lang="en-US" sz="1400" i="1" dirty="0">
                <a:latin typeface="+mj-lt"/>
              </a:rPr>
              <a:t> </a:t>
            </a:r>
            <a:r>
              <a:rPr lang="en-US" sz="1400" i="1" dirty="0" err="1">
                <a:latin typeface="+mj-lt"/>
              </a:rPr>
              <a:t>vuole</a:t>
            </a:r>
            <a:r>
              <a:rPr lang="en-US" sz="1400" i="1" dirty="0">
                <a:latin typeface="+mj-lt"/>
              </a:rPr>
              <a:t> </a:t>
            </a:r>
            <a:r>
              <a:rPr lang="en-US" sz="1400" i="1" dirty="0" err="1">
                <a:latin typeface="+mj-lt"/>
              </a:rPr>
              <a:t>rimuovere</a:t>
            </a:r>
            <a:r>
              <a:rPr lang="en-US" sz="1400" i="1" dirty="0">
                <a:latin typeface="+mj-lt"/>
              </a:rPr>
              <a:t> un </a:t>
            </a:r>
            <a:r>
              <a:rPr lang="en-US" sz="1400" i="1" dirty="0" err="1">
                <a:latin typeface="+mj-lt"/>
              </a:rPr>
              <a:t>oggetto</a:t>
            </a:r>
            <a:r>
              <a:rPr lang="en-US" sz="1400" i="1" dirty="0">
                <a:latin typeface="+mj-lt"/>
              </a:rPr>
              <a:t> da </a:t>
            </a:r>
            <a:r>
              <a:rPr lang="en-US" sz="1400" i="1" dirty="0" err="1">
                <a:latin typeface="+mj-lt"/>
              </a:rPr>
              <a:t>una</a:t>
            </a:r>
            <a:r>
              <a:rPr lang="en-US" sz="1400" i="1" dirty="0">
                <a:latin typeface="+mj-lt"/>
              </a:rPr>
              <a:t> Collection </a:t>
            </a:r>
            <a:r>
              <a:rPr lang="en-US" sz="1400" i="1" dirty="0" err="1">
                <a:latin typeface="+mj-lt"/>
              </a:rPr>
              <a:t>durante</a:t>
            </a:r>
            <a:r>
              <a:rPr lang="en-US" sz="1400" i="1" dirty="0">
                <a:latin typeface="+mj-lt"/>
              </a:rPr>
              <a:t> un </a:t>
            </a:r>
            <a:r>
              <a:rPr lang="en-US" sz="1400" i="1" dirty="0" err="1">
                <a:latin typeface="+mj-lt"/>
              </a:rPr>
              <a:t>ciclo</a:t>
            </a:r>
            <a:r>
              <a:rPr lang="en-US" sz="1400" i="1" dirty="0">
                <a:latin typeface="+mj-lt"/>
              </a:rPr>
              <a:t> </a:t>
            </a:r>
            <a:r>
              <a:rPr lang="en-US" sz="1400" i="1" dirty="0" err="1">
                <a:latin typeface="+mj-lt"/>
              </a:rPr>
              <a:t>sugli</a:t>
            </a:r>
            <a:r>
              <a:rPr lang="en-US" sz="1400" i="1" dirty="0">
                <a:latin typeface="+mj-lt"/>
              </a:rPr>
              <a:t> </a:t>
            </a:r>
            <a:r>
              <a:rPr lang="en-US" sz="1400" i="1" dirty="0" err="1">
                <a:latin typeface="+mj-lt"/>
              </a:rPr>
              <a:t>elementi</a:t>
            </a:r>
            <a:r>
              <a:rPr lang="en-US" sz="1400" i="1" dirty="0">
                <a:latin typeface="+mj-lt"/>
              </a:rPr>
              <a:t>. </a:t>
            </a:r>
            <a:r>
              <a:rPr lang="en-US" sz="1400" i="1" dirty="0" err="1">
                <a:latin typeface="+mj-lt"/>
              </a:rPr>
              <a:t>Infatti</a:t>
            </a:r>
            <a:r>
              <a:rPr lang="en-US" sz="1400" i="1" dirty="0">
                <a:latin typeface="+mj-lt"/>
              </a:rPr>
              <a:t> in </a:t>
            </a:r>
            <a:r>
              <a:rPr lang="en-US" sz="1400" i="1" dirty="0" err="1">
                <a:latin typeface="+mj-lt"/>
              </a:rPr>
              <a:t>questi</a:t>
            </a:r>
            <a:r>
              <a:rPr lang="en-US" sz="1400" i="1" dirty="0">
                <a:latin typeface="+mj-lt"/>
              </a:rPr>
              <a:t> </a:t>
            </a:r>
            <a:r>
              <a:rPr lang="en-US" sz="1400" i="1" dirty="0" err="1">
                <a:latin typeface="+mj-lt"/>
              </a:rPr>
              <a:t>casi</a:t>
            </a:r>
            <a:r>
              <a:rPr lang="en-US" sz="1400" i="1" dirty="0">
                <a:latin typeface="+mj-lt"/>
              </a:rPr>
              <a:t> </a:t>
            </a:r>
            <a:r>
              <a:rPr lang="en-US" sz="1400" i="1" dirty="0" err="1">
                <a:latin typeface="+mj-lt"/>
              </a:rPr>
              <a:t>chiamare</a:t>
            </a:r>
            <a:r>
              <a:rPr lang="en-US" sz="1400" i="1" dirty="0">
                <a:latin typeface="+mj-lt"/>
              </a:rPr>
              <a:t> </a:t>
            </a:r>
            <a:r>
              <a:rPr lang="en-US" sz="1400" i="1" dirty="0" err="1">
                <a:latin typeface="+mj-lt"/>
              </a:rPr>
              <a:t>il</a:t>
            </a:r>
            <a:r>
              <a:rPr lang="en-US" sz="1400" i="1" dirty="0">
                <a:latin typeface="+mj-lt"/>
              </a:rPr>
              <a:t> </a:t>
            </a:r>
            <a:r>
              <a:rPr lang="en-US" sz="1400" i="1" dirty="0" err="1">
                <a:latin typeface="+mj-lt"/>
              </a:rPr>
              <a:t>metodo</a:t>
            </a:r>
            <a:r>
              <a:rPr lang="en-US" sz="1400" i="1" dirty="0">
                <a:latin typeface="+mj-lt"/>
              </a:rPr>
              <a:t> remove di Collection </a:t>
            </a:r>
            <a:r>
              <a:rPr lang="en-US" sz="1400" i="1" dirty="0" err="1">
                <a:latin typeface="+mj-lt"/>
              </a:rPr>
              <a:t>causa</a:t>
            </a:r>
            <a:r>
              <a:rPr lang="en-US" sz="1400" i="1" dirty="0">
                <a:latin typeface="+mj-lt"/>
              </a:rPr>
              <a:t> </a:t>
            </a:r>
            <a:r>
              <a:rPr lang="en-US" sz="1400" i="1" dirty="0" err="1">
                <a:latin typeface="+mj-lt"/>
              </a:rPr>
              <a:t>una</a:t>
            </a:r>
            <a:r>
              <a:rPr lang="en-US" sz="1400" i="1" dirty="0">
                <a:latin typeface="+mj-lt"/>
              </a:rPr>
              <a:t> </a:t>
            </a:r>
            <a:r>
              <a:rPr lang="en-US" sz="1400" i="1" dirty="0" err="1">
                <a:latin typeface="+mj-lt"/>
              </a:rPr>
              <a:t>ConcurrentModificationException</a:t>
            </a:r>
            <a:r>
              <a:rPr lang="en-US" sz="1400" i="1" dirty="0">
                <a:latin typeface="+mj-lt"/>
              </a:rPr>
              <a:t> al </a:t>
            </a:r>
            <a:r>
              <a:rPr lang="en-US" sz="1400" i="1" dirty="0" err="1">
                <a:latin typeface="+mj-lt"/>
              </a:rPr>
              <a:t>successivo</a:t>
            </a:r>
            <a:r>
              <a:rPr lang="en-US" sz="1400" i="1" dirty="0">
                <a:latin typeface="+mj-lt"/>
              </a:rPr>
              <a:t> </a:t>
            </a:r>
            <a:r>
              <a:rPr lang="en-US" sz="1400" i="1" dirty="0" err="1">
                <a:latin typeface="+mj-lt"/>
              </a:rPr>
              <a:t>accesso</a:t>
            </a:r>
            <a:r>
              <a:rPr lang="en-US" sz="1400" i="1" dirty="0">
                <a:latin typeface="+mj-lt"/>
              </a:rPr>
              <a:t> </a:t>
            </a:r>
            <a:r>
              <a:rPr lang="en-US" sz="1400" i="1" dirty="0" err="1">
                <a:latin typeface="+mj-lt"/>
              </a:rPr>
              <a:t>alla</a:t>
            </a:r>
            <a:r>
              <a:rPr lang="en-US" sz="1400" i="1" dirty="0">
                <a:latin typeface="+mj-lt"/>
              </a:rPr>
              <a:t> </a:t>
            </a:r>
            <a:r>
              <a:rPr lang="en-US" sz="1400" i="1" dirty="0" err="1">
                <a:latin typeface="+mj-lt"/>
              </a:rPr>
              <a:t>lista</a:t>
            </a:r>
            <a:endParaRPr lang="en-US" sz="1400" i="1" dirty="0">
              <a:latin typeface="+mj-lt"/>
            </a:endParaRPr>
          </a:p>
        </p:txBody>
      </p:sp>
    </p:spTree>
    <p:extLst>
      <p:ext uri="{BB962C8B-B14F-4D97-AF65-F5344CB8AC3E}">
        <p14:creationId xmlns:p14="http://schemas.microsoft.com/office/powerpoint/2010/main" val="84084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SET</a:t>
            </a:r>
            <a:endParaRPr lang="it-IT" altLang="it-IT" dirty="0" smtClean="0"/>
          </a:p>
        </p:txBody>
      </p:sp>
      <p:sp>
        <p:nvSpPr>
          <p:cNvPr id="3" name="TextBox 2"/>
          <p:cNvSpPr txBox="1"/>
          <p:nvPr/>
        </p:nvSpPr>
        <p:spPr>
          <a:xfrm>
            <a:off x="457200" y="980728"/>
            <a:ext cx="8003232" cy="923330"/>
          </a:xfrm>
          <a:prstGeom prst="rect">
            <a:avLst/>
          </a:prstGeom>
          <a:noFill/>
        </p:spPr>
        <p:txBody>
          <a:bodyPr wrap="square" rtlCol="0">
            <a:spAutoFit/>
          </a:bodyPr>
          <a:lstStyle/>
          <a:p>
            <a:pPr algn="just"/>
            <a:r>
              <a:rPr lang="en-US" b="1" dirty="0"/>
              <a:t>Set</a:t>
            </a:r>
            <a:r>
              <a:rPr lang="en-US" dirty="0"/>
              <a:t> </a:t>
            </a:r>
            <a:r>
              <a:rPr lang="en-US" dirty="0" err="1"/>
              <a:t>è</a:t>
            </a:r>
            <a:r>
              <a:rPr lang="en-US" dirty="0"/>
              <a:t> </a:t>
            </a:r>
            <a:r>
              <a:rPr lang="en-US" dirty="0" err="1"/>
              <a:t>una</a:t>
            </a:r>
            <a:r>
              <a:rPr lang="en-US" dirty="0"/>
              <a:t> </a:t>
            </a:r>
            <a:r>
              <a:rPr lang="en-US" dirty="0" err="1"/>
              <a:t>interfaccia</a:t>
            </a:r>
            <a:r>
              <a:rPr lang="en-US" dirty="0"/>
              <a:t> </a:t>
            </a:r>
            <a:r>
              <a:rPr lang="en-US" dirty="0" err="1"/>
              <a:t>che</a:t>
            </a:r>
            <a:r>
              <a:rPr lang="en-US" dirty="0"/>
              <a:t> </a:t>
            </a:r>
            <a:r>
              <a:rPr lang="en-US" dirty="0" err="1"/>
              <a:t>estende</a:t>
            </a:r>
            <a:r>
              <a:rPr lang="en-US" dirty="0"/>
              <a:t> </a:t>
            </a:r>
            <a:r>
              <a:rPr lang="en-US" b="1" dirty="0" smtClean="0"/>
              <a:t>Collection</a:t>
            </a:r>
            <a:r>
              <a:rPr lang="en-US" dirty="0" smtClean="0"/>
              <a:t>, non </a:t>
            </a:r>
            <a:r>
              <a:rPr lang="en-US" dirty="0" err="1" smtClean="0"/>
              <a:t>aggiungendo</a:t>
            </a:r>
            <a:r>
              <a:rPr lang="en-US" dirty="0" smtClean="0"/>
              <a:t> </a:t>
            </a:r>
            <a:r>
              <a:rPr lang="en-US" dirty="0" err="1" smtClean="0"/>
              <a:t>nessun</a:t>
            </a:r>
            <a:r>
              <a:rPr lang="en-US" dirty="0" smtClean="0"/>
              <a:t> </a:t>
            </a:r>
            <a:r>
              <a:rPr lang="en-US" dirty="0" err="1" smtClean="0"/>
              <a:t>nuovo</a:t>
            </a:r>
            <a:r>
              <a:rPr lang="en-US" dirty="0" smtClean="0"/>
              <a:t> </a:t>
            </a:r>
            <a:r>
              <a:rPr lang="en-US" dirty="0" err="1" smtClean="0"/>
              <a:t>metodo</a:t>
            </a:r>
            <a:r>
              <a:rPr lang="en-US" dirty="0" smtClean="0"/>
              <a:t> e </a:t>
            </a:r>
            <a:r>
              <a:rPr lang="en-US" dirty="0" err="1" smtClean="0"/>
              <a:t>identifica</a:t>
            </a:r>
            <a:r>
              <a:rPr lang="en-US" dirty="0" smtClean="0"/>
              <a:t> </a:t>
            </a:r>
            <a:r>
              <a:rPr lang="en-US" dirty="0"/>
              <a:t>un </a:t>
            </a:r>
            <a:r>
              <a:rPr lang="en-US" dirty="0" err="1"/>
              <a:t>insieme</a:t>
            </a:r>
            <a:r>
              <a:rPr lang="en-US" dirty="0"/>
              <a:t> di </a:t>
            </a:r>
            <a:r>
              <a:rPr lang="en-US" dirty="0" err="1"/>
              <a:t>oggetti</a:t>
            </a:r>
            <a:r>
              <a:rPr lang="en-US" dirty="0"/>
              <a:t> in cui </a:t>
            </a:r>
            <a:r>
              <a:rPr lang="en-US" b="1" dirty="0"/>
              <a:t>non </a:t>
            </a:r>
            <a:r>
              <a:rPr lang="en-US" b="1" dirty="0" err="1"/>
              <a:t>possono</a:t>
            </a:r>
            <a:r>
              <a:rPr lang="en-US" b="1" dirty="0"/>
              <a:t> </a:t>
            </a:r>
            <a:r>
              <a:rPr lang="en-US" b="1" dirty="0" err="1"/>
              <a:t>essere</a:t>
            </a:r>
            <a:r>
              <a:rPr lang="en-US" b="1" dirty="0"/>
              <a:t> </a:t>
            </a:r>
            <a:r>
              <a:rPr lang="en-US" b="1" dirty="0" err="1"/>
              <a:t>presenti</a:t>
            </a:r>
            <a:r>
              <a:rPr lang="en-US" b="1" dirty="0"/>
              <a:t> </a:t>
            </a:r>
            <a:r>
              <a:rPr lang="en-US" b="1" dirty="0" err="1"/>
              <a:t>duplicati</a:t>
            </a:r>
            <a:r>
              <a:rPr lang="en-US" b="1" dirty="0"/>
              <a:t>.</a:t>
            </a:r>
            <a:r>
              <a:rPr lang="en-US" dirty="0"/>
              <a:t> </a:t>
            </a:r>
            <a:endParaRPr lang="en-US" dirty="0"/>
          </a:p>
        </p:txBody>
      </p:sp>
      <p:sp>
        <p:nvSpPr>
          <p:cNvPr id="4" name="TextBox 3"/>
          <p:cNvSpPr txBox="1"/>
          <p:nvPr/>
        </p:nvSpPr>
        <p:spPr>
          <a:xfrm>
            <a:off x="457200" y="1953314"/>
            <a:ext cx="2602632" cy="1200329"/>
          </a:xfrm>
          <a:prstGeom prst="rect">
            <a:avLst/>
          </a:prstGeom>
          <a:noFill/>
        </p:spPr>
        <p:txBody>
          <a:bodyPr wrap="square" rtlCol="0">
            <a:spAutoFit/>
          </a:bodyPr>
          <a:lstStyle/>
          <a:p>
            <a:r>
              <a:rPr lang="en-US" dirty="0" err="1"/>
              <a:t>java.util.EnumSet</a:t>
            </a:r>
            <a:endParaRPr lang="en-US" dirty="0"/>
          </a:p>
          <a:p>
            <a:r>
              <a:rPr lang="en-US" dirty="0" err="1"/>
              <a:t>java.util.HashSet</a:t>
            </a:r>
            <a:endParaRPr lang="en-US" dirty="0"/>
          </a:p>
          <a:p>
            <a:r>
              <a:rPr lang="en-US" dirty="0" err="1"/>
              <a:t>java.util.LinkedHashSet</a:t>
            </a:r>
            <a:endParaRPr lang="en-US" dirty="0"/>
          </a:p>
          <a:p>
            <a:r>
              <a:rPr lang="en-US" dirty="0" err="1"/>
              <a:t>java.util.TreeSet</a:t>
            </a:r>
            <a:endParaRPr lang="en-US" dirty="0"/>
          </a:p>
        </p:txBody>
      </p:sp>
      <p:sp>
        <p:nvSpPr>
          <p:cNvPr id="6" name="Rectangle 5"/>
          <p:cNvSpPr/>
          <p:nvPr/>
        </p:nvSpPr>
        <p:spPr>
          <a:xfrm>
            <a:off x="204592" y="3789040"/>
            <a:ext cx="8928992" cy="2308324"/>
          </a:xfrm>
          <a:prstGeom prst="rect">
            <a:avLst/>
          </a:prstGeom>
        </p:spPr>
        <p:txBody>
          <a:bodyPr wrap="square">
            <a:spAutoFit/>
          </a:bodyPr>
          <a:lstStyle/>
          <a:p>
            <a:r>
              <a:rPr lang="en-US">
                <a:solidFill>
                  <a:srgbClr val="262626"/>
                </a:solidFill>
                <a:latin typeface="Courier" charset="0"/>
              </a:rPr>
              <a:t>Persona p1 </a:t>
            </a:r>
            <a:r>
              <a:rPr lang="en-US">
                <a:solidFill>
                  <a:srgbClr val="2B8B27"/>
                </a:solidFill>
                <a:latin typeface="Courier" charset="0"/>
              </a:rPr>
              <a:t>=</a:t>
            </a:r>
            <a:r>
              <a:rPr lang="en-US">
                <a:solidFill>
                  <a:srgbClr val="262626"/>
                </a:solidFill>
                <a:latin typeface="Courier" charset="0"/>
              </a:rPr>
              <a:t> </a:t>
            </a:r>
            <a:r>
              <a:rPr lang="en-US" b="1">
                <a:solidFill>
                  <a:srgbClr val="000000"/>
                </a:solidFill>
                <a:latin typeface="Courier-Bold" charset="0"/>
              </a:rPr>
              <a:t>new</a:t>
            </a:r>
            <a:r>
              <a:rPr lang="en-US">
                <a:solidFill>
                  <a:srgbClr val="262626"/>
                </a:solidFill>
                <a:latin typeface="Courier" charset="0"/>
              </a:rPr>
              <a:t> Persona</a:t>
            </a:r>
            <a:r>
              <a:rPr lang="en-US">
                <a:solidFill>
                  <a:srgbClr val="128B02"/>
                </a:solidFill>
                <a:latin typeface="Courier" charset="0"/>
              </a:rPr>
              <a:t>(</a:t>
            </a:r>
            <a:r>
              <a:rPr lang="en-US">
                <a:solidFill>
                  <a:srgbClr val="0000FF"/>
                </a:solidFill>
                <a:latin typeface="Courier" charset="0"/>
              </a:rPr>
              <a:t>"Mario"</a:t>
            </a:r>
            <a:r>
              <a:rPr lang="en-US">
                <a:solidFill>
                  <a:srgbClr val="262626"/>
                </a:solidFill>
                <a:latin typeface="Courier" charset="0"/>
              </a:rPr>
              <a:t>, </a:t>
            </a:r>
            <a:r>
              <a:rPr lang="en-US">
                <a:solidFill>
                  <a:srgbClr val="0000FF"/>
                </a:solidFill>
                <a:latin typeface="Courier" charset="0"/>
              </a:rPr>
              <a:t>"Rossi"</a:t>
            </a:r>
            <a:r>
              <a:rPr lang="en-US">
                <a:solidFill>
                  <a:srgbClr val="262626"/>
                </a:solidFill>
                <a:latin typeface="Courier" charset="0"/>
              </a:rPr>
              <a:t>, </a:t>
            </a:r>
            <a:r>
              <a:rPr lang="en-US">
                <a:solidFill>
                  <a:srgbClr val="0000FF"/>
                </a:solidFill>
                <a:latin typeface="Courier" charset="0"/>
              </a:rPr>
              <a:t>"Via Firenze 1"</a:t>
            </a:r>
            <a:r>
              <a:rPr lang="en-US">
                <a:solidFill>
                  <a:srgbClr val="128B02"/>
                </a:solidFill>
                <a:latin typeface="Courier" charset="0"/>
              </a:rPr>
              <a:t>)</a:t>
            </a:r>
            <a:r>
              <a:rPr lang="en-US">
                <a:solidFill>
                  <a:srgbClr val="2B8B27"/>
                </a:solidFill>
                <a:latin typeface="Courier" charset="0"/>
              </a:rPr>
              <a:t>;</a:t>
            </a:r>
            <a:endParaRPr lang="en-US">
              <a:solidFill>
                <a:srgbClr val="262626"/>
              </a:solidFill>
              <a:latin typeface="Courier" charset="0"/>
            </a:endParaRPr>
          </a:p>
          <a:p>
            <a:r>
              <a:rPr lang="en-US" dirty="0">
                <a:solidFill>
                  <a:srgbClr val="262626"/>
                </a:solidFill>
                <a:latin typeface="Courier" charset="0"/>
              </a:rPr>
              <a:t>Persona p2 </a:t>
            </a:r>
            <a:r>
              <a:rPr lang="en-US" dirty="0">
                <a:solidFill>
                  <a:srgbClr val="2B8B27"/>
                </a:solidFill>
                <a:latin typeface="Courier" charset="0"/>
              </a:rPr>
              <a:t>=</a:t>
            </a:r>
            <a:r>
              <a:rPr lang="en-US" dirty="0">
                <a:solidFill>
                  <a:srgbClr val="262626"/>
                </a:solidFill>
                <a:latin typeface="Courier" charset="0"/>
              </a:rPr>
              <a:t> </a:t>
            </a:r>
            <a:r>
              <a:rPr lang="en-US" b="1" dirty="0">
                <a:solidFill>
                  <a:srgbClr val="000000"/>
                </a:solidFill>
                <a:latin typeface="Courier-Bold" charset="0"/>
              </a:rPr>
              <a:t>new</a:t>
            </a:r>
            <a:r>
              <a:rPr lang="en-US" dirty="0">
                <a:solidFill>
                  <a:srgbClr val="262626"/>
                </a:solidFill>
                <a:latin typeface="Courier" charset="0"/>
              </a:rPr>
              <a:t> Persona</a:t>
            </a:r>
            <a:r>
              <a:rPr lang="en-US" dirty="0">
                <a:solidFill>
                  <a:srgbClr val="128B02"/>
                </a:solidFill>
                <a:latin typeface="Courier" charset="0"/>
              </a:rPr>
              <a:t>(</a:t>
            </a:r>
            <a:r>
              <a:rPr lang="en-US" dirty="0">
                <a:solidFill>
                  <a:srgbClr val="0000FF"/>
                </a:solidFill>
                <a:latin typeface="Courier" charset="0"/>
              </a:rPr>
              <a:t>"Mario"</a:t>
            </a:r>
            <a:r>
              <a:rPr lang="en-US" dirty="0">
                <a:solidFill>
                  <a:srgbClr val="262626"/>
                </a:solidFill>
                <a:latin typeface="Courier" charset="0"/>
              </a:rPr>
              <a:t>, </a:t>
            </a:r>
            <a:r>
              <a:rPr lang="en-US" dirty="0">
                <a:solidFill>
                  <a:srgbClr val="0000FF"/>
                </a:solidFill>
                <a:latin typeface="Courier" charset="0"/>
              </a:rPr>
              <a:t>"Rossi"</a:t>
            </a:r>
            <a:r>
              <a:rPr lang="en-US" dirty="0">
                <a:solidFill>
                  <a:srgbClr val="262626"/>
                </a:solidFill>
                <a:latin typeface="Courier" charset="0"/>
              </a:rPr>
              <a:t>, </a:t>
            </a:r>
            <a:r>
              <a:rPr lang="en-US" dirty="0">
                <a:solidFill>
                  <a:srgbClr val="0000FF"/>
                </a:solidFill>
                <a:latin typeface="Courier" charset="0"/>
              </a:rPr>
              <a:t>"Via Roma 2"</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a:solidFill>
                  <a:srgbClr val="262626"/>
                </a:solidFill>
                <a:latin typeface="Courier" charset="0"/>
              </a:rPr>
              <a:t>Persona p3 </a:t>
            </a:r>
            <a:r>
              <a:rPr lang="en-US" dirty="0">
                <a:solidFill>
                  <a:srgbClr val="2B8B27"/>
                </a:solidFill>
                <a:latin typeface="Courier" charset="0"/>
              </a:rPr>
              <a:t>=</a:t>
            </a:r>
            <a:r>
              <a:rPr lang="en-US" dirty="0">
                <a:solidFill>
                  <a:srgbClr val="262626"/>
                </a:solidFill>
                <a:latin typeface="Courier" charset="0"/>
              </a:rPr>
              <a:t> </a:t>
            </a:r>
            <a:r>
              <a:rPr lang="en-US" b="1" dirty="0">
                <a:solidFill>
                  <a:srgbClr val="000000"/>
                </a:solidFill>
                <a:latin typeface="Courier-Bold" charset="0"/>
              </a:rPr>
              <a:t>new</a:t>
            </a:r>
            <a:r>
              <a:rPr lang="en-US" dirty="0">
                <a:solidFill>
                  <a:srgbClr val="262626"/>
                </a:solidFill>
                <a:latin typeface="Courier" charset="0"/>
              </a:rPr>
              <a:t> Persona</a:t>
            </a:r>
            <a:r>
              <a:rPr lang="en-US" dirty="0">
                <a:solidFill>
                  <a:srgbClr val="128B02"/>
                </a:solidFill>
                <a:latin typeface="Courier" charset="0"/>
              </a:rPr>
              <a:t>(</a:t>
            </a:r>
            <a:r>
              <a:rPr lang="en-US" dirty="0">
                <a:solidFill>
                  <a:srgbClr val="0000FF"/>
                </a:solidFill>
                <a:latin typeface="Courier" charset="0"/>
              </a:rPr>
              <a:t>"Mario"</a:t>
            </a:r>
            <a:r>
              <a:rPr lang="en-US" dirty="0">
                <a:solidFill>
                  <a:srgbClr val="262626"/>
                </a:solidFill>
                <a:latin typeface="Courier" charset="0"/>
              </a:rPr>
              <a:t>, </a:t>
            </a:r>
            <a:r>
              <a:rPr lang="en-US" dirty="0">
                <a:solidFill>
                  <a:srgbClr val="0000FF"/>
                </a:solidFill>
                <a:latin typeface="Courier" charset="0"/>
              </a:rPr>
              <a:t>"Bianchi"</a:t>
            </a:r>
            <a:r>
              <a:rPr lang="en-US" dirty="0">
                <a:solidFill>
                  <a:srgbClr val="262626"/>
                </a:solidFill>
                <a:latin typeface="Courier" charset="0"/>
              </a:rPr>
              <a:t>, </a:t>
            </a:r>
            <a:r>
              <a:rPr lang="en-US" dirty="0">
                <a:solidFill>
                  <a:srgbClr val="0000FF"/>
                </a:solidFill>
                <a:latin typeface="Courier" charset="0"/>
              </a:rPr>
              <a:t>"Via Milano 3"</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a:solidFill>
                  <a:srgbClr val="262626"/>
                </a:solidFill>
                <a:latin typeface="Courier" charset="0"/>
              </a:rPr>
              <a:t>Set</a:t>
            </a:r>
            <a:r>
              <a:rPr lang="en-US" dirty="0">
                <a:solidFill>
                  <a:srgbClr val="2B8B27"/>
                </a:solidFill>
                <a:latin typeface="Courier" charset="0"/>
              </a:rPr>
              <a:t>&lt;</a:t>
            </a:r>
            <a:r>
              <a:rPr lang="en-US" dirty="0">
                <a:solidFill>
                  <a:srgbClr val="262626"/>
                </a:solidFill>
                <a:latin typeface="Courier" charset="0"/>
              </a:rPr>
              <a:t>Persona</a:t>
            </a:r>
            <a:r>
              <a:rPr lang="en-US" dirty="0">
                <a:solidFill>
                  <a:srgbClr val="2B8B27"/>
                </a:solidFill>
                <a:latin typeface="Courier" charset="0"/>
              </a:rPr>
              <a:t>&gt;</a:t>
            </a:r>
            <a:r>
              <a:rPr lang="en-US" dirty="0">
                <a:solidFill>
                  <a:srgbClr val="262626"/>
                </a:solidFill>
                <a:latin typeface="Courier" charset="0"/>
              </a:rPr>
              <a:t> set </a:t>
            </a:r>
            <a:r>
              <a:rPr lang="en-US" dirty="0">
                <a:solidFill>
                  <a:srgbClr val="2B8B27"/>
                </a:solidFill>
                <a:latin typeface="Courier" charset="0"/>
              </a:rPr>
              <a:t>=</a:t>
            </a:r>
            <a:r>
              <a:rPr lang="en-US" dirty="0">
                <a:solidFill>
                  <a:srgbClr val="262626"/>
                </a:solidFill>
                <a:latin typeface="Courier" charset="0"/>
              </a:rPr>
              <a:t> </a:t>
            </a:r>
            <a:r>
              <a:rPr lang="en-US" b="1" dirty="0">
                <a:solidFill>
                  <a:srgbClr val="000000"/>
                </a:solidFill>
                <a:latin typeface="Courier-Bold" charset="0"/>
              </a:rPr>
              <a:t>new</a:t>
            </a:r>
            <a:r>
              <a:rPr lang="en-US" dirty="0">
                <a:solidFill>
                  <a:srgbClr val="262626"/>
                </a:solidFill>
                <a:latin typeface="Courier" charset="0"/>
              </a:rPr>
              <a:t> </a:t>
            </a:r>
            <a:r>
              <a:rPr lang="en-US" dirty="0" err="1">
                <a:solidFill>
                  <a:srgbClr val="262626"/>
                </a:solidFill>
                <a:latin typeface="Courier" charset="0"/>
              </a:rPr>
              <a:t>HashSet</a:t>
            </a:r>
            <a:r>
              <a:rPr lang="en-US" dirty="0">
                <a:solidFill>
                  <a:srgbClr val="2B8B27"/>
                </a:solidFill>
                <a:latin typeface="Courier" charset="0"/>
              </a:rPr>
              <a:t>&lt;</a:t>
            </a:r>
            <a:r>
              <a:rPr lang="en-US" dirty="0">
                <a:solidFill>
                  <a:srgbClr val="262626"/>
                </a:solidFill>
                <a:latin typeface="Courier" charset="0"/>
              </a:rPr>
              <a:t>Persona</a:t>
            </a:r>
            <a:r>
              <a:rPr lang="en-US" dirty="0">
                <a:solidFill>
                  <a:srgbClr val="2B8B27"/>
                </a:solidFill>
                <a:latin typeface="Courier" charset="0"/>
              </a:rPr>
              <a:t>&gt;</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262626"/>
                </a:solidFill>
                <a:latin typeface="Courier" charset="0"/>
              </a:rPr>
              <a:t>set.</a:t>
            </a:r>
            <a:r>
              <a:rPr lang="en-US" dirty="0" err="1">
                <a:solidFill>
                  <a:srgbClr val="0B5526"/>
                </a:solidFill>
                <a:latin typeface="Courier" charset="0"/>
              </a:rPr>
              <a:t>add</a:t>
            </a:r>
            <a:r>
              <a:rPr lang="en-US" dirty="0">
                <a:solidFill>
                  <a:srgbClr val="128B02"/>
                </a:solidFill>
                <a:latin typeface="Courier" charset="0"/>
              </a:rPr>
              <a:t>(</a:t>
            </a:r>
            <a:r>
              <a:rPr lang="en-US" dirty="0">
                <a:solidFill>
                  <a:srgbClr val="262626"/>
                </a:solidFill>
                <a:latin typeface="Courier" charset="0"/>
              </a:rPr>
              <a:t>p1</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262626"/>
                </a:solidFill>
                <a:latin typeface="Courier" charset="0"/>
              </a:rPr>
              <a:t>set.</a:t>
            </a:r>
            <a:r>
              <a:rPr lang="en-US" dirty="0" err="1">
                <a:solidFill>
                  <a:srgbClr val="0B5526"/>
                </a:solidFill>
                <a:latin typeface="Courier" charset="0"/>
              </a:rPr>
              <a:t>add</a:t>
            </a:r>
            <a:r>
              <a:rPr lang="en-US" dirty="0">
                <a:solidFill>
                  <a:srgbClr val="128B02"/>
                </a:solidFill>
                <a:latin typeface="Courier" charset="0"/>
              </a:rPr>
              <a:t>(</a:t>
            </a:r>
            <a:r>
              <a:rPr lang="en-US" dirty="0">
                <a:solidFill>
                  <a:srgbClr val="262626"/>
                </a:solidFill>
                <a:latin typeface="Courier" charset="0"/>
              </a:rPr>
              <a:t>p2</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262626"/>
                </a:solidFill>
                <a:latin typeface="Courier" charset="0"/>
              </a:rPr>
              <a:t>set.</a:t>
            </a:r>
            <a:r>
              <a:rPr lang="en-US" dirty="0" err="1">
                <a:solidFill>
                  <a:srgbClr val="0B5526"/>
                </a:solidFill>
                <a:latin typeface="Courier" charset="0"/>
              </a:rPr>
              <a:t>add</a:t>
            </a:r>
            <a:r>
              <a:rPr lang="en-US" dirty="0">
                <a:solidFill>
                  <a:srgbClr val="128B02"/>
                </a:solidFill>
                <a:latin typeface="Courier" charset="0"/>
              </a:rPr>
              <a:t>(</a:t>
            </a:r>
            <a:r>
              <a:rPr lang="en-US" dirty="0">
                <a:solidFill>
                  <a:srgbClr val="262626"/>
                </a:solidFill>
                <a:latin typeface="Courier" charset="0"/>
              </a:rPr>
              <a:t>p3</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a:p>
            <a:r>
              <a:rPr lang="en-US" dirty="0" err="1">
                <a:solidFill>
                  <a:srgbClr val="012087"/>
                </a:solidFill>
                <a:latin typeface="Courier" charset="0"/>
              </a:rPr>
              <a:t>System</a:t>
            </a:r>
            <a:r>
              <a:rPr lang="en-US" dirty="0" err="1">
                <a:solidFill>
                  <a:srgbClr val="262626"/>
                </a:solidFill>
                <a:latin typeface="Courier" charset="0"/>
              </a:rPr>
              <a:t>.</a:t>
            </a:r>
            <a:r>
              <a:rPr lang="en-US" dirty="0" err="1">
                <a:solidFill>
                  <a:srgbClr val="0B5526"/>
                </a:solidFill>
                <a:latin typeface="Courier" charset="0"/>
              </a:rPr>
              <a:t>out</a:t>
            </a:r>
            <a:r>
              <a:rPr lang="en-US" dirty="0" err="1">
                <a:solidFill>
                  <a:srgbClr val="262626"/>
                </a:solidFill>
                <a:latin typeface="Courier" charset="0"/>
              </a:rPr>
              <a:t>.</a:t>
            </a:r>
            <a:r>
              <a:rPr lang="en-US" dirty="0" err="1">
                <a:solidFill>
                  <a:srgbClr val="0B5526"/>
                </a:solidFill>
                <a:latin typeface="Courier" charset="0"/>
              </a:rPr>
              <a:t>println</a:t>
            </a:r>
            <a:r>
              <a:rPr lang="en-US" dirty="0">
                <a:solidFill>
                  <a:srgbClr val="128B02"/>
                </a:solidFill>
                <a:latin typeface="Courier" charset="0"/>
              </a:rPr>
              <a:t>(</a:t>
            </a:r>
            <a:r>
              <a:rPr lang="en-US" dirty="0" err="1">
                <a:solidFill>
                  <a:srgbClr val="262626"/>
                </a:solidFill>
                <a:latin typeface="Courier" charset="0"/>
              </a:rPr>
              <a:t>set.</a:t>
            </a:r>
            <a:r>
              <a:rPr lang="en-US" dirty="0" err="1">
                <a:solidFill>
                  <a:srgbClr val="0B5526"/>
                </a:solidFill>
                <a:latin typeface="Courier" charset="0"/>
              </a:rPr>
              <a:t>size</a:t>
            </a:r>
            <a:r>
              <a:rPr lang="en-US" dirty="0">
                <a:solidFill>
                  <a:srgbClr val="128B02"/>
                </a:solidFill>
                <a:latin typeface="Courier" charset="0"/>
              </a:rPr>
              <a:t>()</a:t>
            </a:r>
            <a:r>
              <a:rPr lang="en-US" dirty="0">
                <a:solidFill>
                  <a:srgbClr val="262626"/>
                </a:solidFill>
                <a:latin typeface="Courier" charset="0"/>
              </a:rPr>
              <a:t> </a:t>
            </a:r>
            <a:r>
              <a:rPr lang="en-US" dirty="0">
                <a:solidFill>
                  <a:srgbClr val="2B8B27"/>
                </a:solidFill>
                <a:latin typeface="Courier" charset="0"/>
              </a:rPr>
              <a:t>==</a:t>
            </a:r>
            <a:r>
              <a:rPr lang="en-US" dirty="0">
                <a:solidFill>
                  <a:srgbClr val="262626"/>
                </a:solidFill>
                <a:latin typeface="Courier" charset="0"/>
              </a:rPr>
              <a:t> </a:t>
            </a:r>
            <a:r>
              <a:rPr lang="en-US" dirty="0">
                <a:solidFill>
                  <a:srgbClr val="BE4AC1"/>
                </a:solidFill>
                <a:latin typeface="Courier" charset="0"/>
              </a:rPr>
              <a:t>2</a:t>
            </a:r>
            <a:r>
              <a:rPr lang="en-US" dirty="0">
                <a:solidFill>
                  <a:srgbClr val="128B02"/>
                </a:solidFill>
                <a:latin typeface="Courier" charset="0"/>
              </a:rPr>
              <a:t>)</a:t>
            </a:r>
            <a:r>
              <a:rPr lang="en-US" dirty="0">
                <a:solidFill>
                  <a:srgbClr val="2B8B27"/>
                </a:solidFill>
                <a:latin typeface="Courier" charset="0"/>
              </a:rPr>
              <a:t>;</a:t>
            </a:r>
            <a:endParaRPr lang="en-US" dirty="0">
              <a:solidFill>
                <a:srgbClr val="262626"/>
              </a:solidFill>
              <a:latin typeface="Courier" charset="0"/>
            </a:endParaRPr>
          </a:p>
        </p:txBody>
      </p:sp>
    </p:spTree>
    <p:extLst>
      <p:ext uri="{BB962C8B-B14F-4D97-AF65-F5344CB8AC3E}">
        <p14:creationId xmlns:p14="http://schemas.microsoft.com/office/powerpoint/2010/main" val="201000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dirty="0" smtClean="0"/>
              <a:t>SET</a:t>
            </a:r>
            <a:endParaRPr lang="it-IT" altLang="it-IT" dirty="0" smtClean="0"/>
          </a:p>
        </p:txBody>
      </p:sp>
      <p:sp>
        <p:nvSpPr>
          <p:cNvPr id="5" name="Rectangle 4"/>
          <p:cNvSpPr/>
          <p:nvPr/>
        </p:nvSpPr>
        <p:spPr>
          <a:xfrm>
            <a:off x="323528" y="692696"/>
            <a:ext cx="8496944" cy="6001643"/>
          </a:xfrm>
          <a:prstGeom prst="rect">
            <a:avLst/>
          </a:prstGeom>
        </p:spPr>
        <p:txBody>
          <a:bodyPr wrap="square">
            <a:spAutoFit/>
          </a:bodyPr>
          <a:lstStyle/>
          <a:p>
            <a:r>
              <a:rPr lang="en-US" sz="1200" b="1" dirty="0">
                <a:solidFill>
                  <a:srgbClr val="252525"/>
                </a:solidFill>
                <a:latin typeface="Verdana" charset="0"/>
              </a:rPr>
              <a:t>SN	Constructors and Description	</a:t>
            </a:r>
          </a:p>
          <a:p>
            <a:r>
              <a:rPr lang="en-US" sz="1200" dirty="0">
                <a:solidFill>
                  <a:srgbClr val="252525"/>
                </a:solidFill>
                <a:latin typeface="Verdana" charset="0"/>
              </a:rPr>
              <a:t>1	</a:t>
            </a:r>
            <a:r>
              <a:rPr lang="en-US" sz="1200" b="1" dirty="0" err="1">
                <a:solidFill>
                  <a:srgbClr val="252525"/>
                </a:solidFill>
                <a:latin typeface="Verdana" charset="0"/>
              </a:rPr>
              <a:t>HashSet</a:t>
            </a:r>
            <a:r>
              <a:rPr lang="en-US" sz="1200" b="1" dirty="0">
                <a:solidFill>
                  <a:srgbClr val="252525"/>
                </a:solidFill>
                <a:latin typeface="Verdana" charset="0"/>
              </a:rPr>
              <a:t>( )</a:t>
            </a:r>
          </a:p>
          <a:p>
            <a:pPr marR="600" algn="just"/>
            <a:r>
              <a:rPr lang="en-US" sz="1200" dirty="0">
                <a:solidFill>
                  <a:srgbClr val="000000"/>
                </a:solidFill>
                <a:latin typeface="Verdana" charset="0"/>
              </a:rPr>
              <a:t>This constructor constructs a default </a:t>
            </a:r>
            <a:r>
              <a:rPr lang="en-US" sz="1200" dirty="0" err="1">
                <a:solidFill>
                  <a:srgbClr val="000000"/>
                </a:solidFill>
                <a:latin typeface="Verdana" charset="0"/>
              </a:rPr>
              <a:t>HashSet</a:t>
            </a:r>
            <a:r>
              <a:rPr lang="en-US" sz="1200" dirty="0">
                <a:solidFill>
                  <a:srgbClr val="000000"/>
                </a:solidFill>
                <a:latin typeface="Verdana" charset="0"/>
              </a:rPr>
              <a:t>.	</a:t>
            </a:r>
          </a:p>
          <a:p>
            <a:r>
              <a:rPr lang="en-US" sz="1200" dirty="0">
                <a:solidFill>
                  <a:srgbClr val="252525"/>
                </a:solidFill>
                <a:latin typeface="Verdana" charset="0"/>
              </a:rPr>
              <a:t>2	</a:t>
            </a:r>
            <a:r>
              <a:rPr lang="en-US" sz="1200" b="1" dirty="0" err="1">
                <a:solidFill>
                  <a:srgbClr val="252525"/>
                </a:solidFill>
                <a:latin typeface="Verdana" charset="0"/>
              </a:rPr>
              <a:t>HashSet</a:t>
            </a:r>
            <a:r>
              <a:rPr lang="en-US" sz="1200" b="1" dirty="0">
                <a:solidFill>
                  <a:srgbClr val="252525"/>
                </a:solidFill>
                <a:latin typeface="Verdana" charset="0"/>
              </a:rPr>
              <a:t>(Collection c)</a:t>
            </a:r>
          </a:p>
          <a:p>
            <a:pPr marR="600" algn="just"/>
            <a:r>
              <a:rPr lang="en-US" sz="1200" dirty="0">
                <a:solidFill>
                  <a:srgbClr val="000000"/>
                </a:solidFill>
                <a:latin typeface="Verdana" charset="0"/>
              </a:rPr>
              <a:t>This constructor initializes the hash set by using the elements of the collection c.	</a:t>
            </a:r>
          </a:p>
          <a:p>
            <a:r>
              <a:rPr lang="en-US" sz="1200" dirty="0">
                <a:solidFill>
                  <a:srgbClr val="252525"/>
                </a:solidFill>
                <a:latin typeface="Verdana" charset="0"/>
              </a:rPr>
              <a:t>3	</a:t>
            </a:r>
            <a:r>
              <a:rPr lang="en-US" sz="1200" b="1" dirty="0" err="1">
                <a:solidFill>
                  <a:srgbClr val="252525"/>
                </a:solidFill>
                <a:latin typeface="Verdana" charset="0"/>
              </a:rPr>
              <a:t>HashSet</a:t>
            </a:r>
            <a:r>
              <a:rPr lang="en-US" sz="1200" b="1" dirty="0">
                <a:solidFill>
                  <a:srgbClr val="252525"/>
                </a:solidFill>
                <a:latin typeface="Verdana" charset="0"/>
              </a:rPr>
              <a:t>(</a:t>
            </a:r>
            <a:r>
              <a:rPr lang="en-US" sz="1200" b="1" dirty="0" err="1">
                <a:solidFill>
                  <a:srgbClr val="252525"/>
                </a:solidFill>
                <a:latin typeface="Verdana" charset="0"/>
              </a:rPr>
              <a:t>int</a:t>
            </a:r>
            <a:r>
              <a:rPr lang="en-US" sz="1200" b="1" dirty="0">
                <a:solidFill>
                  <a:srgbClr val="252525"/>
                </a:solidFill>
                <a:latin typeface="Verdana" charset="0"/>
              </a:rPr>
              <a:t> capacity)</a:t>
            </a:r>
          </a:p>
          <a:p>
            <a:pPr marR="600" algn="just"/>
            <a:r>
              <a:rPr lang="en-US" sz="1200" dirty="0">
                <a:solidFill>
                  <a:srgbClr val="000000"/>
                </a:solidFill>
                <a:latin typeface="Verdana" charset="0"/>
              </a:rPr>
              <a:t>This constructor initializes the capacity of the hash set to the given integer value capacity. The capacity grows automatically as elements are added to the </a:t>
            </a:r>
            <a:r>
              <a:rPr lang="en-US" sz="1200" dirty="0" err="1">
                <a:solidFill>
                  <a:srgbClr val="000000"/>
                </a:solidFill>
                <a:latin typeface="Verdana" charset="0"/>
              </a:rPr>
              <a:t>HashSet</a:t>
            </a:r>
            <a:r>
              <a:rPr lang="en-US" sz="1200" dirty="0">
                <a:solidFill>
                  <a:srgbClr val="000000"/>
                </a:solidFill>
                <a:latin typeface="Verdana" charset="0"/>
              </a:rPr>
              <a:t>.	</a:t>
            </a:r>
          </a:p>
          <a:p>
            <a:r>
              <a:rPr lang="en-US" sz="1200" dirty="0">
                <a:solidFill>
                  <a:srgbClr val="252525"/>
                </a:solidFill>
                <a:latin typeface="Verdana" charset="0"/>
              </a:rPr>
              <a:t>4	</a:t>
            </a:r>
            <a:r>
              <a:rPr lang="en-US" sz="1200" b="1" dirty="0" err="1">
                <a:solidFill>
                  <a:srgbClr val="252525"/>
                </a:solidFill>
                <a:latin typeface="Verdana" charset="0"/>
              </a:rPr>
              <a:t>HashSet</a:t>
            </a:r>
            <a:r>
              <a:rPr lang="en-US" sz="1200" b="1" dirty="0">
                <a:solidFill>
                  <a:srgbClr val="252525"/>
                </a:solidFill>
                <a:latin typeface="Verdana" charset="0"/>
              </a:rPr>
              <a:t>(</a:t>
            </a:r>
            <a:r>
              <a:rPr lang="en-US" sz="1200" b="1" dirty="0" err="1">
                <a:solidFill>
                  <a:srgbClr val="252525"/>
                </a:solidFill>
                <a:latin typeface="Verdana" charset="0"/>
              </a:rPr>
              <a:t>int</a:t>
            </a:r>
            <a:r>
              <a:rPr lang="en-US" sz="1200" b="1" dirty="0">
                <a:solidFill>
                  <a:srgbClr val="252525"/>
                </a:solidFill>
                <a:latin typeface="Verdana" charset="0"/>
              </a:rPr>
              <a:t> capacity, float </a:t>
            </a:r>
            <a:r>
              <a:rPr lang="en-US" sz="1200" b="1" dirty="0" err="1">
                <a:solidFill>
                  <a:srgbClr val="252525"/>
                </a:solidFill>
                <a:latin typeface="Verdana" charset="0"/>
              </a:rPr>
              <a:t>fillRatio</a:t>
            </a:r>
            <a:r>
              <a:rPr lang="en-US" sz="1200" b="1" dirty="0">
                <a:solidFill>
                  <a:srgbClr val="252525"/>
                </a:solidFill>
                <a:latin typeface="Verdana" charset="0"/>
              </a:rPr>
              <a:t>)</a:t>
            </a:r>
          </a:p>
          <a:p>
            <a:pPr marR="600" algn="just"/>
            <a:r>
              <a:rPr lang="en-US" sz="1200" dirty="0">
                <a:solidFill>
                  <a:srgbClr val="000000"/>
                </a:solidFill>
                <a:latin typeface="Verdana" charset="0"/>
              </a:rPr>
              <a:t>This constructor initializes both the capacity and the fill ratio (also called load capacity) of the hash set from its arguments</a:t>
            </a:r>
          </a:p>
          <a:p>
            <a:pPr marR="600" algn="just"/>
            <a:r>
              <a:rPr lang="en-US" sz="1200" dirty="0">
                <a:solidFill>
                  <a:srgbClr val="000000"/>
                </a:solidFill>
                <a:latin typeface="Verdana" charset="0"/>
              </a:rPr>
              <a:t>Here the fill ratio must be between 0.0 and 1.0, and it determines how full the hash set can be before it is resized upward. Specifically, when the number of elements is greater than the capacity of the hash set multiplied by its fill ratio, the hash set is expanded	</a:t>
            </a:r>
          </a:p>
          <a:p>
            <a:pPr marR="600" algn="just"/>
            <a:r>
              <a:rPr lang="en-US" sz="1200" dirty="0">
                <a:solidFill>
                  <a:srgbClr val="000000"/>
                </a:solidFill>
                <a:latin typeface="Verdana" charset="0"/>
              </a:rPr>
              <a:t>Apart from the methods inherited from its parent classes, </a:t>
            </a:r>
            <a:r>
              <a:rPr lang="en-US" sz="1200" dirty="0" err="1">
                <a:solidFill>
                  <a:srgbClr val="000000"/>
                </a:solidFill>
                <a:latin typeface="Verdana" charset="0"/>
              </a:rPr>
              <a:t>HashSet</a:t>
            </a:r>
            <a:r>
              <a:rPr lang="en-US" sz="1200" dirty="0">
                <a:solidFill>
                  <a:srgbClr val="000000"/>
                </a:solidFill>
                <a:latin typeface="Verdana" charset="0"/>
              </a:rPr>
              <a:t> defines following methods:</a:t>
            </a:r>
          </a:p>
          <a:p>
            <a:r>
              <a:rPr lang="en-US" sz="1200" b="1" dirty="0">
                <a:solidFill>
                  <a:srgbClr val="252525"/>
                </a:solidFill>
                <a:latin typeface="Verdana" charset="0"/>
              </a:rPr>
              <a:t>SN	Methods with Description	</a:t>
            </a:r>
          </a:p>
          <a:p>
            <a:r>
              <a:rPr lang="en-US" sz="1200" dirty="0">
                <a:solidFill>
                  <a:srgbClr val="252525"/>
                </a:solidFill>
                <a:latin typeface="Verdana" charset="0"/>
              </a:rPr>
              <a:t>1	</a:t>
            </a:r>
            <a:r>
              <a:rPr lang="en-US" sz="1200" b="1" dirty="0" err="1">
                <a:solidFill>
                  <a:srgbClr val="252525"/>
                </a:solidFill>
                <a:latin typeface="Verdana" charset="0"/>
              </a:rPr>
              <a:t>boolean</a:t>
            </a:r>
            <a:r>
              <a:rPr lang="en-US" sz="1200" b="1" dirty="0">
                <a:solidFill>
                  <a:srgbClr val="252525"/>
                </a:solidFill>
                <a:latin typeface="Verdana" charset="0"/>
              </a:rPr>
              <a:t> add(Object o)</a:t>
            </a:r>
          </a:p>
          <a:p>
            <a:pPr marR="600" algn="just"/>
            <a:r>
              <a:rPr lang="en-US" sz="1200" dirty="0">
                <a:solidFill>
                  <a:srgbClr val="000000"/>
                </a:solidFill>
                <a:latin typeface="Verdana" charset="0"/>
              </a:rPr>
              <a:t>Adds the specified element to this set if it is not already present.	</a:t>
            </a:r>
          </a:p>
          <a:p>
            <a:r>
              <a:rPr lang="en-US" sz="1200" dirty="0">
                <a:solidFill>
                  <a:srgbClr val="252525"/>
                </a:solidFill>
                <a:latin typeface="Verdana" charset="0"/>
              </a:rPr>
              <a:t>2	</a:t>
            </a:r>
            <a:r>
              <a:rPr lang="en-US" sz="1200" b="1" dirty="0">
                <a:solidFill>
                  <a:srgbClr val="252525"/>
                </a:solidFill>
                <a:latin typeface="Verdana" charset="0"/>
              </a:rPr>
              <a:t>void clear()</a:t>
            </a:r>
          </a:p>
          <a:p>
            <a:pPr marR="600" algn="just"/>
            <a:r>
              <a:rPr lang="en-US" sz="1200" dirty="0">
                <a:solidFill>
                  <a:srgbClr val="000000"/>
                </a:solidFill>
                <a:latin typeface="Verdana" charset="0"/>
              </a:rPr>
              <a:t>Removes all of the elements from this set.	</a:t>
            </a:r>
          </a:p>
          <a:p>
            <a:r>
              <a:rPr lang="en-US" sz="1200" dirty="0">
                <a:solidFill>
                  <a:srgbClr val="252525"/>
                </a:solidFill>
                <a:latin typeface="Verdana" charset="0"/>
              </a:rPr>
              <a:t>3	</a:t>
            </a:r>
            <a:r>
              <a:rPr lang="en-US" sz="1200" b="1" dirty="0">
                <a:solidFill>
                  <a:srgbClr val="252525"/>
                </a:solidFill>
                <a:latin typeface="Verdana" charset="0"/>
              </a:rPr>
              <a:t>Object clone()</a:t>
            </a:r>
          </a:p>
          <a:p>
            <a:pPr marR="600" algn="just"/>
            <a:r>
              <a:rPr lang="en-US" sz="1200" dirty="0">
                <a:solidFill>
                  <a:srgbClr val="000000"/>
                </a:solidFill>
                <a:latin typeface="Verdana" charset="0"/>
              </a:rPr>
              <a:t>Returns a shallow copy of this </a:t>
            </a:r>
            <a:r>
              <a:rPr lang="en-US" sz="1200" dirty="0" err="1">
                <a:solidFill>
                  <a:srgbClr val="000000"/>
                </a:solidFill>
                <a:latin typeface="Verdana" charset="0"/>
              </a:rPr>
              <a:t>HashSet</a:t>
            </a:r>
            <a:r>
              <a:rPr lang="en-US" sz="1200" dirty="0">
                <a:solidFill>
                  <a:srgbClr val="000000"/>
                </a:solidFill>
                <a:latin typeface="Verdana" charset="0"/>
              </a:rPr>
              <a:t> instance: the elements themselves are not cloned.	</a:t>
            </a:r>
          </a:p>
          <a:p>
            <a:r>
              <a:rPr lang="en-US" sz="1200" dirty="0">
                <a:solidFill>
                  <a:srgbClr val="252525"/>
                </a:solidFill>
                <a:latin typeface="Verdana" charset="0"/>
              </a:rPr>
              <a:t>4	</a:t>
            </a:r>
            <a:r>
              <a:rPr lang="en-US" sz="1200" b="1" dirty="0" err="1">
                <a:solidFill>
                  <a:srgbClr val="252525"/>
                </a:solidFill>
                <a:latin typeface="Verdana" charset="0"/>
              </a:rPr>
              <a:t>boolean</a:t>
            </a:r>
            <a:r>
              <a:rPr lang="en-US" sz="1200" b="1" dirty="0">
                <a:solidFill>
                  <a:srgbClr val="252525"/>
                </a:solidFill>
                <a:latin typeface="Verdana" charset="0"/>
              </a:rPr>
              <a:t> contains(Object o)</a:t>
            </a:r>
          </a:p>
          <a:p>
            <a:pPr marR="600" algn="just"/>
            <a:r>
              <a:rPr lang="en-US" sz="1200" dirty="0">
                <a:solidFill>
                  <a:srgbClr val="000000"/>
                </a:solidFill>
                <a:latin typeface="Verdana" charset="0"/>
              </a:rPr>
              <a:t>Returns true if this set contains the specified element	</a:t>
            </a:r>
          </a:p>
          <a:p>
            <a:r>
              <a:rPr lang="en-US" sz="1200" dirty="0">
                <a:solidFill>
                  <a:srgbClr val="252525"/>
                </a:solidFill>
                <a:latin typeface="Verdana" charset="0"/>
              </a:rPr>
              <a:t>5	</a:t>
            </a:r>
            <a:r>
              <a:rPr lang="en-US" sz="1200" b="1" dirty="0" err="1">
                <a:solidFill>
                  <a:srgbClr val="252525"/>
                </a:solidFill>
                <a:latin typeface="Verdana" charset="0"/>
              </a:rPr>
              <a:t>boolean</a:t>
            </a:r>
            <a:r>
              <a:rPr lang="en-US" sz="1200" b="1" dirty="0">
                <a:solidFill>
                  <a:srgbClr val="252525"/>
                </a:solidFill>
                <a:latin typeface="Verdana" charset="0"/>
              </a:rPr>
              <a:t> </a:t>
            </a:r>
            <a:r>
              <a:rPr lang="en-US" sz="1200" b="1" dirty="0" err="1">
                <a:solidFill>
                  <a:srgbClr val="252525"/>
                </a:solidFill>
                <a:latin typeface="Verdana" charset="0"/>
              </a:rPr>
              <a:t>isEmpty</a:t>
            </a:r>
            <a:r>
              <a:rPr lang="en-US" sz="1200" b="1" dirty="0">
                <a:solidFill>
                  <a:srgbClr val="252525"/>
                </a:solidFill>
                <a:latin typeface="Verdana" charset="0"/>
              </a:rPr>
              <a:t>()</a:t>
            </a:r>
          </a:p>
          <a:p>
            <a:pPr marR="600" algn="just"/>
            <a:r>
              <a:rPr lang="en-US" sz="1200" dirty="0">
                <a:solidFill>
                  <a:srgbClr val="000000"/>
                </a:solidFill>
                <a:latin typeface="Verdana" charset="0"/>
              </a:rPr>
              <a:t>Returns true if this set contains no elements.	</a:t>
            </a:r>
          </a:p>
          <a:p>
            <a:r>
              <a:rPr lang="en-US" sz="1200" dirty="0">
                <a:solidFill>
                  <a:srgbClr val="252525"/>
                </a:solidFill>
                <a:latin typeface="Verdana" charset="0"/>
              </a:rPr>
              <a:t>6	</a:t>
            </a:r>
            <a:r>
              <a:rPr lang="en-US" sz="1200" b="1" dirty="0">
                <a:solidFill>
                  <a:srgbClr val="252525"/>
                </a:solidFill>
                <a:latin typeface="Verdana" charset="0"/>
              </a:rPr>
              <a:t>Iterator iterator()</a:t>
            </a:r>
          </a:p>
          <a:p>
            <a:pPr marR="600" algn="just"/>
            <a:r>
              <a:rPr lang="en-US" sz="1200" dirty="0">
                <a:solidFill>
                  <a:srgbClr val="000000"/>
                </a:solidFill>
                <a:latin typeface="Verdana" charset="0"/>
              </a:rPr>
              <a:t>Returns an iterator over the elements in this set.	</a:t>
            </a:r>
          </a:p>
          <a:p>
            <a:r>
              <a:rPr lang="en-US" sz="1200" dirty="0">
                <a:solidFill>
                  <a:srgbClr val="252525"/>
                </a:solidFill>
                <a:latin typeface="Verdana" charset="0"/>
              </a:rPr>
              <a:t>7	</a:t>
            </a:r>
            <a:r>
              <a:rPr lang="en-US" sz="1200" b="1" dirty="0" err="1">
                <a:solidFill>
                  <a:srgbClr val="252525"/>
                </a:solidFill>
                <a:latin typeface="Verdana" charset="0"/>
              </a:rPr>
              <a:t>boolean</a:t>
            </a:r>
            <a:r>
              <a:rPr lang="en-US" sz="1200" b="1" dirty="0">
                <a:solidFill>
                  <a:srgbClr val="252525"/>
                </a:solidFill>
                <a:latin typeface="Verdana" charset="0"/>
              </a:rPr>
              <a:t> remove(Object o)</a:t>
            </a:r>
          </a:p>
          <a:p>
            <a:pPr marR="600" algn="just"/>
            <a:r>
              <a:rPr lang="en-US" sz="1200" dirty="0">
                <a:solidFill>
                  <a:srgbClr val="000000"/>
                </a:solidFill>
                <a:latin typeface="Verdana" charset="0"/>
              </a:rPr>
              <a:t>Removes the specified element from this set if it is present.	</a:t>
            </a:r>
          </a:p>
          <a:p>
            <a:r>
              <a:rPr lang="en-US" sz="1200" dirty="0">
                <a:solidFill>
                  <a:srgbClr val="252525"/>
                </a:solidFill>
                <a:latin typeface="Verdana" charset="0"/>
              </a:rPr>
              <a:t>8	</a:t>
            </a:r>
            <a:r>
              <a:rPr lang="en-US" sz="1200" b="1" dirty="0" err="1">
                <a:solidFill>
                  <a:srgbClr val="252525"/>
                </a:solidFill>
                <a:latin typeface="Verdana" charset="0"/>
              </a:rPr>
              <a:t>int</a:t>
            </a:r>
            <a:r>
              <a:rPr lang="en-US" sz="1200" b="1" dirty="0">
                <a:solidFill>
                  <a:srgbClr val="252525"/>
                </a:solidFill>
                <a:latin typeface="Verdana" charset="0"/>
              </a:rPr>
              <a:t> size()</a:t>
            </a:r>
          </a:p>
          <a:p>
            <a:pPr marR="600" algn="just"/>
            <a:r>
              <a:rPr lang="en-US" sz="1200" dirty="0">
                <a:solidFill>
                  <a:srgbClr val="000000"/>
                </a:solidFill>
                <a:latin typeface="Verdana" charset="0"/>
              </a:rPr>
              <a:t>Returns the number of elements in this set (its cardinality).	</a:t>
            </a:r>
          </a:p>
        </p:txBody>
      </p:sp>
    </p:spTree>
    <p:extLst>
      <p:ext uri="{BB962C8B-B14F-4D97-AF65-F5344CB8AC3E}">
        <p14:creationId xmlns:p14="http://schemas.microsoft.com/office/powerpoint/2010/main" val="1750640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ezione X – Titolo lezione&amp;quot;&quot;/&gt;&lt;property id=&quot;20307&quot; value=&quot;266&quot;/&gt;&lt;/object&gt;&lt;object type=&quot;3&quot; unique_id=&quot;10005&quot;&gt;&lt;property id=&quot;20148&quot; value=&quot;5&quot;/&gt;&lt;property id=&quot;20300&quot; value=&quot;Slide 2 - &amp;quot;Titolo della slide&amp;quot;&quot;/&gt;&lt;property id=&quot;20307&quot; value=&quot;264&quot;/&gt;&lt;/object&gt;&lt;object type=&quot;3&quot; unique_id=&quot;10006&quot;&gt;&lt;property id=&quot;20148&quot; value=&quot;5&quot;/&gt;&lt;property id=&quot;20300&quot; value=&quot;Slide 3 - &amp;quot;In sintesi&amp;quot;&quot;/&gt;&lt;property id=&quot;20307&quot; value=&quot;262&quot;/&gt;&lt;/object&gt;&lt;/object&gt;&lt;/object&gt;&lt;/database&gt;"/>
  <p:tag name="SECTOMILLISECCONVERTED" val="1"/>
</p:tagLst>
</file>

<file path=ppt/theme/theme1.xml><?xml version="1.0" encoding="utf-8"?>
<a:theme xmlns:a="http://schemas.openxmlformats.org/drawingml/2006/main" name="modello_slide_III_anno">
  <a:themeElements>
    <a:clrScheme name="modello_slide_III_anno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fontScheme name="modello_slide_III_ann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lo_slide_III_ann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lo_slide_III_ann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lo_slide_III_ann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lo_slide_III_ann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lo_slide_III_ann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lo_slide_III_ann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lo_slide_III_ann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lo_slide_III_ann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lo_slide_III_ann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lo_slide_III_ann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lo_slide_III_ann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lo_slide_III_ann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odello_slide_III_anno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ttaSSRI">
  <a:themeElements>
    <a:clrScheme name="1_TettaSSRI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fontScheme name="1_TettaSSR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ettaSSR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ettaSSR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ettaSSR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ettaSSR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ettaSSR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ettaSSR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ettaSSR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ettaSSR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ettaSSR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ettaSSR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ettaSSR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ettaSSR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TettaSSRI 13">
        <a:dk1>
          <a:srgbClr val="000000"/>
        </a:dk1>
        <a:lt1>
          <a:srgbClr val="FFFFFF"/>
        </a:lt1>
        <a:dk2>
          <a:srgbClr val="000000"/>
        </a:dk2>
        <a:lt2>
          <a:srgbClr val="808080"/>
        </a:lt2>
        <a:accent1>
          <a:srgbClr val="99CC00"/>
        </a:accent1>
        <a:accent2>
          <a:srgbClr val="00FFCC"/>
        </a:accent2>
        <a:accent3>
          <a:srgbClr val="FFFFFF"/>
        </a:accent3>
        <a:accent4>
          <a:srgbClr val="000000"/>
        </a:accent4>
        <a:accent5>
          <a:srgbClr val="CAE2AA"/>
        </a:accent5>
        <a:accent6>
          <a:srgbClr val="00E7B9"/>
        </a:accent6>
        <a:hlink>
          <a:srgbClr val="009999"/>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modello_slide_III_anno</Template>
  <TotalTime>7989</TotalTime>
  <Words>899</Words>
  <Application>Microsoft Macintosh PowerPoint</Application>
  <PresentationFormat>On-screen Show (4:3)</PresentationFormat>
  <Paragraphs>197</Paragraphs>
  <Slides>12</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ArialMT</vt:lpstr>
      <vt:lpstr>Consolas</vt:lpstr>
      <vt:lpstr>Courier</vt:lpstr>
      <vt:lpstr>Courier New</vt:lpstr>
      <vt:lpstr>Courier-Bold</vt:lpstr>
      <vt:lpstr>Verdana</vt:lpstr>
      <vt:lpstr>Wingdings</vt:lpstr>
      <vt:lpstr>Arial</vt:lpstr>
      <vt:lpstr>modello_slide_III_anno</vt:lpstr>
      <vt:lpstr>1_TettaSSRI</vt:lpstr>
      <vt:lpstr>Lezione 13 </vt:lpstr>
      <vt:lpstr>Generics in Java</vt:lpstr>
      <vt:lpstr>Collections</vt:lpstr>
      <vt:lpstr>Collections</vt:lpstr>
      <vt:lpstr>Collections</vt:lpstr>
      <vt:lpstr>Collection Generica</vt:lpstr>
      <vt:lpstr>LIST</vt:lpstr>
      <vt:lpstr>SET</vt:lpstr>
      <vt:lpstr>SET</vt:lpstr>
      <vt:lpstr>MAP</vt:lpstr>
      <vt:lpstr>MAP</vt:lpstr>
      <vt:lpstr>Esercizio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X – Titolo lezione</dc:title>
  <dc:creator>Simone Barni</dc:creator>
  <cp:lastModifiedBy>Filippo Gaudenzi</cp:lastModifiedBy>
  <cp:revision>67</cp:revision>
  <cp:lastPrinted>2015-11-18T22:20:49Z</cp:lastPrinted>
  <dcterms:created xsi:type="dcterms:W3CDTF">2014-12-23T15:14:34Z</dcterms:created>
  <dcterms:modified xsi:type="dcterms:W3CDTF">2015-12-17T11:05:19Z</dcterms:modified>
</cp:coreProperties>
</file>