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  <p:sldId id="269" r:id="rId5"/>
    <p:sldId id="273" r:id="rId6"/>
    <p:sldId id="274" r:id="rId7"/>
    <p:sldId id="259" r:id="rId8"/>
    <p:sldId id="260" r:id="rId9"/>
    <p:sldId id="26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4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8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435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421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93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68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3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9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8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5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4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7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9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Hospital Database Management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85149"/>
            <a:ext cx="7766936" cy="1096899"/>
          </a:xfrm>
        </p:spPr>
        <p:txBody>
          <a:bodyPr>
            <a:normAutofit/>
          </a:bodyPr>
          <a:lstStyle/>
          <a:p>
            <a:r>
              <a:rPr lang="en-IN" sz="2500" dirty="0"/>
              <a:t>- Gaurav Korgaonkar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4912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983685"/>
            <a:ext cx="10131425" cy="1456267"/>
          </a:xfrm>
        </p:spPr>
        <p:txBody>
          <a:bodyPr/>
          <a:lstStyle/>
          <a:p>
            <a:r>
              <a:rPr lang="en-IN" dirty="0"/>
              <a:t>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0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55677"/>
            <a:ext cx="10131425" cy="51676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Hospitals need a fast and efficient database that maintains data about the Doctors, </a:t>
            </a:r>
            <a:br>
              <a:rPr lang="en-US" dirty="0"/>
            </a:br>
            <a:r>
              <a:rPr lang="en-US" dirty="0"/>
              <a:t>Staff, Patients, Insurance and Equipment. </a:t>
            </a:r>
            <a:br>
              <a:rPr lang="en-US" dirty="0"/>
            </a:br>
            <a:r>
              <a:rPr lang="en-US" dirty="0"/>
              <a:t>This database will allow the hospital to keep track of the current patients and store the records related to previous patients in case if it is needed in the future. </a:t>
            </a:r>
            <a:br>
              <a:rPr lang="en-US" dirty="0"/>
            </a:br>
            <a:r>
              <a:rPr lang="en-US" dirty="0"/>
              <a:t>This will make the process of admission of a patient faster and more importantly easier for the families of the patients. </a:t>
            </a:r>
            <a:br>
              <a:rPr lang="en-US" dirty="0"/>
            </a:br>
            <a:r>
              <a:rPr lang="en-US" dirty="0"/>
              <a:t>It will also make sure that the hospital never runs out of essential equipment. </a:t>
            </a:r>
          </a:p>
          <a:p>
            <a:endParaRPr lang="en-IN" dirty="0"/>
          </a:p>
          <a:p>
            <a:r>
              <a:rPr lang="en-IN" b="1" u="sng" dirty="0"/>
              <a:t>Users</a:t>
            </a:r>
            <a:r>
              <a:rPr lang="en-IN" b="1" dirty="0"/>
              <a:t>:</a:t>
            </a:r>
            <a:r>
              <a:rPr lang="en-IN" dirty="0"/>
              <a:t> 1. Admin   2. Doctor   3. Staff   4. Chemist   5. Receptionist</a:t>
            </a:r>
            <a:endParaRPr lang="en-US" dirty="0"/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54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49417"/>
          </a:xfrm>
        </p:spPr>
        <p:txBody>
          <a:bodyPr/>
          <a:lstStyle/>
          <a:p>
            <a:r>
              <a:rPr lang="en-IN" dirty="0"/>
              <a:t>Use case Diagram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68" t="19298" r="41157" b="20534"/>
          <a:stretch/>
        </p:blipFill>
        <p:spPr>
          <a:xfrm>
            <a:off x="3270368" y="1537154"/>
            <a:ext cx="4962289" cy="47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7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153" y="538406"/>
            <a:ext cx="10131425" cy="749417"/>
          </a:xfrm>
        </p:spPr>
        <p:txBody>
          <a:bodyPr/>
          <a:lstStyle/>
          <a:p>
            <a:r>
              <a:rPr lang="en-IN" dirty="0"/>
              <a:t>Data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131" t="19098" r="9790" b="21371"/>
          <a:stretch/>
        </p:blipFill>
        <p:spPr>
          <a:xfrm>
            <a:off x="677332" y="1181565"/>
            <a:ext cx="10645846" cy="51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6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235" t="14150" r="25344" b="29908"/>
          <a:stretch/>
        </p:blipFill>
        <p:spPr>
          <a:xfrm>
            <a:off x="1457588" y="1789030"/>
            <a:ext cx="8694079" cy="45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0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734" t="23976" r="57678" b="45034"/>
          <a:stretch/>
        </p:blipFill>
        <p:spPr>
          <a:xfrm>
            <a:off x="2052642" y="1604394"/>
            <a:ext cx="6851745" cy="37812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6436451" cy="606804"/>
          </a:xfrm>
        </p:spPr>
        <p:txBody>
          <a:bodyPr>
            <a:normAutofit fontScale="90000"/>
          </a:bodyPr>
          <a:lstStyle/>
          <a:p>
            <a:r>
              <a:rPr lang="en-IN" dirty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1" y="1426129"/>
            <a:ext cx="10131425" cy="4365072"/>
          </a:xfrm>
        </p:spPr>
        <p:txBody>
          <a:bodyPr/>
          <a:lstStyle/>
          <a:p>
            <a:pPr>
              <a:buFontTx/>
              <a:buChar char="-"/>
            </a:pPr>
            <a:r>
              <a:rPr lang="en-IN" dirty="0"/>
              <a:t>To store the details of previous </a:t>
            </a:r>
            <a:r>
              <a:rPr lang="en-IN" dirty="0" err="1"/>
              <a:t>Insuarance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Plans and Discontinued Facilities and Rooms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Tx/>
              <a:buChar char="-"/>
            </a:pPr>
            <a:r>
              <a:rPr lang="en-IN" dirty="0"/>
              <a:t>To Validate the Email data in person and </a:t>
            </a:r>
            <a:br>
              <a:rPr lang="en-IN" dirty="0"/>
            </a:br>
            <a:r>
              <a:rPr lang="en-IN" dirty="0"/>
              <a:t>supplier tables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4311" t="14287" r="52798" b="27583"/>
          <a:stretch/>
        </p:blipFill>
        <p:spPr>
          <a:xfrm>
            <a:off x="5813483" y="904214"/>
            <a:ext cx="5596433" cy="55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8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9070594" cy="841695"/>
          </a:xfrm>
        </p:spPr>
        <p:txBody>
          <a:bodyPr/>
          <a:lstStyle/>
          <a:p>
            <a:r>
              <a:rPr lang="en-IN" dirty="0"/>
              <a:t>Functions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2" y="1451295"/>
            <a:ext cx="10131425" cy="4444343"/>
          </a:xfrm>
        </p:spPr>
        <p:txBody>
          <a:bodyPr>
            <a:normAutofit/>
          </a:bodyPr>
          <a:lstStyle/>
          <a:p>
            <a:r>
              <a:rPr lang="en-IN" dirty="0" err="1"/>
              <a:t>NoOfDrugs</a:t>
            </a:r>
            <a:r>
              <a:rPr lang="en-IN" dirty="0"/>
              <a:t> : It displays the number of drugs the </a:t>
            </a:r>
            <a:br>
              <a:rPr lang="en-IN" dirty="0"/>
            </a:br>
            <a:r>
              <a:rPr lang="en-IN" dirty="0"/>
              <a:t>patient has taken In the last 90 days.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1250" t="35374" r="56308" b="31254"/>
          <a:stretch/>
        </p:blipFill>
        <p:spPr>
          <a:xfrm>
            <a:off x="2845110" y="2429723"/>
            <a:ext cx="5548608" cy="32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597195"/>
            <a:ext cx="10131425" cy="699083"/>
          </a:xfrm>
        </p:spPr>
        <p:txBody>
          <a:bodyPr/>
          <a:lstStyle/>
          <a:p>
            <a:r>
              <a:rPr lang="en-IN" dirty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07" y="1377949"/>
            <a:ext cx="10288720" cy="441325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- Patient’s View                                                                  - Current Staff Jobs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- Reception view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34" t="61154" r="64793" b="27382"/>
          <a:stretch/>
        </p:blipFill>
        <p:spPr>
          <a:xfrm>
            <a:off x="800719" y="1873345"/>
            <a:ext cx="4600803" cy="1227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697" t="63242" r="74286" b="30471"/>
          <a:stretch/>
        </p:blipFill>
        <p:spPr>
          <a:xfrm>
            <a:off x="5751511" y="1873345"/>
            <a:ext cx="3924688" cy="934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0735" t="42991" r="59405" b="45525"/>
          <a:stretch/>
        </p:blipFill>
        <p:spPr>
          <a:xfrm>
            <a:off x="800719" y="4027313"/>
            <a:ext cx="5672979" cy="12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0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936</TotalTime>
  <Words>63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Hospital Database Management System </vt:lpstr>
      <vt:lpstr>Problem Statement</vt:lpstr>
      <vt:lpstr>Use case Diagram</vt:lpstr>
      <vt:lpstr>Data Model</vt:lpstr>
      <vt:lpstr>Procedures </vt:lpstr>
      <vt:lpstr>PowerPoint Presentation</vt:lpstr>
      <vt:lpstr>Triggers</vt:lpstr>
      <vt:lpstr>Functions</vt:lpstr>
      <vt:lpstr>Views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Database Management System</dc:title>
  <dc:creator>Gaurav Korgaonkar</dc:creator>
  <cp:lastModifiedBy>Gaurav Korgaonkar</cp:lastModifiedBy>
  <cp:revision>22</cp:revision>
  <dcterms:created xsi:type="dcterms:W3CDTF">2017-04-21T01:00:15Z</dcterms:created>
  <dcterms:modified xsi:type="dcterms:W3CDTF">2017-04-21T16:36:40Z</dcterms:modified>
</cp:coreProperties>
</file>