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80" r:id="rId9"/>
    <p:sldId id="281" r:id="rId10"/>
    <p:sldId id="267" r:id="rId11"/>
    <p:sldId id="268" r:id="rId12"/>
    <p:sldId id="270" r:id="rId13"/>
    <p:sldId id="271" r:id="rId14"/>
    <p:sldId id="272" r:id="rId15"/>
    <p:sldId id="283" r:id="rId16"/>
    <p:sldId id="273" r:id="rId17"/>
    <p:sldId id="274" r:id="rId18"/>
    <p:sldId id="275" r:id="rId19"/>
    <p:sldId id="276" r:id="rId20"/>
    <p:sldId id="277" r:id="rId21"/>
    <p:sldId id="279" r:id="rId22"/>
    <p:sldId id="282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3061E-5451-4CC3-915E-6BD5F8A5DE42}" type="datetimeFigureOut">
              <a:rPr lang="pt-BR" smtClean="0"/>
              <a:t>12/04/2012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77563-96E4-44ED-86CA-1CFF9D0BBFD6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77563-96E4-44ED-86CA-1CFF9D0BBFD6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8139F1C-0D7F-4C06-967C-C91909A8633B}" type="datetimeFigureOut">
              <a:rPr lang="pt-BR" smtClean="0"/>
              <a:pPr/>
              <a:t>12/04/2012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843AAC7-760B-4418-B742-06ADD24DC7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plu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9F1C-0D7F-4C06-967C-C91909A8633B}" type="datetimeFigureOut">
              <a:rPr lang="pt-BR" smtClean="0"/>
              <a:pPr/>
              <a:t>12/04/2012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AC7-760B-4418-B742-06ADD24DC7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plu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9F1C-0D7F-4C06-967C-C91909A8633B}" type="datetimeFigureOut">
              <a:rPr lang="pt-BR" smtClean="0"/>
              <a:pPr/>
              <a:t>12/04/2012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AC7-760B-4418-B742-06ADD24DC7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plu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9F1C-0D7F-4C06-967C-C91909A8633B}" type="datetimeFigureOut">
              <a:rPr lang="pt-BR" smtClean="0"/>
              <a:pPr/>
              <a:t>12/04/2012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AC7-760B-4418-B742-06ADD24DC7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plu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9F1C-0D7F-4C06-967C-C91909A8633B}" type="datetimeFigureOut">
              <a:rPr lang="pt-BR" smtClean="0"/>
              <a:pPr/>
              <a:t>12/04/2012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AC7-760B-4418-B742-06ADD24DC7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plu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9F1C-0D7F-4C06-967C-C91909A8633B}" type="datetimeFigureOut">
              <a:rPr lang="pt-BR" smtClean="0"/>
              <a:pPr/>
              <a:t>12/04/2012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AC7-760B-4418-B742-06ADD24DC7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plu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8139F1C-0D7F-4C06-967C-C91909A8633B}" type="datetimeFigureOut">
              <a:rPr lang="pt-BR" smtClean="0"/>
              <a:pPr/>
              <a:t>12/04/2012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843AAC7-760B-4418-B742-06ADD24DC78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  <p:transition>
    <p:plu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8139F1C-0D7F-4C06-967C-C91909A8633B}" type="datetimeFigureOut">
              <a:rPr lang="pt-BR" smtClean="0"/>
              <a:pPr/>
              <a:t>12/04/2012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843AAC7-760B-4418-B742-06ADD24DC7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plu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9F1C-0D7F-4C06-967C-C91909A8633B}" type="datetimeFigureOut">
              <a:rPr lang="pt-BR" smtClean="0"/>
              <a:pPr/>
              <a:t>12/04/2012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AC7-760B-4418-B742-06ADD24DC7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plu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9F1C-0D7F-4C06-967C-C91909A8633B}" type="datetimeFigureOut">
              <a:rPr lang="pt-BR" smtClean="0"/>
              <a:pPr/>
              <a:t>12/04/2012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AC7-760B-4418-B742-06ADD24DC7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plu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9F1C-0D7F-4C06-967C-C91909A8633B}" type="datetimeFigureOut">
              <a:rPr lang="pt-BR" smtClean="0"/>
              <a:pPr/>
              <a:t>12/04/2012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AC7-760B-4418-B742-06ADD24DC7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plu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8139F1C-0D7F-4C06-967C-C91909A8633B}" type="datetimeFigureOut">
              <a:rPr lang="pt-BR" smtClean="0"/>
              <a:pPr/>
              <a:t>12/04/2012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843AAC7-760B-4418-B742-06ADD24DC7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lus/>
  </p:transition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indtoys.com.au/wp-content/uploads/2009/05/emotiv-heads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6632"/>
            <a:ext cx="9144000" cy="7101408"/>
          </a:xfrm>
          <a:prstGeom prst="rect">
            <a:avLst/>
          </a:prstGeom>
          <a:noFill/>
        </p:spPr>
      </p:pic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1691680" y="5085184"/>
            <a:ext cx="7772400" cy="1470025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solidFill>
                  <a:schemeClr val="tx1"/>
                </a:solidFill>
                <a:latin typeface="Lucida Calligraphy" pitchFamily="66" charset="0"/>
              </a:rPr>
              <a:t>EMOTIV</a:t>
            </a:r>
            <a:endParaRPr lang="pt-BR" sz="6000" b="1" dirty="0">
              <a:solidFill>
                <a:schemeClr val="tx1"/>
              </a:solidFill>
              <a:latin typeface="Lucida Calligraphy" pitchFamily="66" charset="0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395536" y="908720"/>
            <a:ext cx="8382000" cy="1069848"/>
          </a:xfrm>
        </p:spPr>
        <p:txBody>
          <a:bodyPr/>
          <a:lstStyle/>
          <a:p>
            <a:pPr algn="ctr"/>
            <a:r>
              <a:rPr lang="pt-BR" dirty="0" smtClean="0">
                <a:latin typeface="Consolas" pitchFamily="49" charset="0"/>
              </a:rPr>
              <a:t>Código Fonte</a:t>
            </a:r>
            <a:endParaRPr lang="pt-BR" dirty="0">
              <a:latin typeface="Consolas" pitchFamily="49" charset="0"/>
            </a:endParaRPr>
          </a:p>
        </p:txBody>
      </p:sp>
      <p:pic>
        <p:nvPicPr>
          <p:cNvPr id="10" name="Espaço Reservado para Conteúdo 9" descr="codigo1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2214546" y="2357430"/>
            <a:ext cx="3571900" cy="1587761"/>
          </a:xfrm>
        </p:spPr>
      </p:pic>
      <p:sp>
        <p:nvSpPr>
          <p:cNvPr id="9" name="Espaço Reservado para Conteúdo 8"/>
          <p:cNvSpPr>
            <a:spLocks noGrp="1"/>
          </p:cNvSpPr>
          <p:nvPr>
            <p:ph sz="quarter" idx="4"/>
          </p:nvPr>
        </p:nvSpPr>
        <p:spPr>
          <a:xfrm>
            <a:off x="611560" y="4581128"/>
            <a:ext cx="7848872" cy="1977083"/>
          </a:xfrm>
        </p:spPr>
        <p:txBody>
          <a:bodyPr>
            <a:normAutofit/>
          </a:bodyPr>
          <a:lstStyle/>
          <a:p>
            <a:pPr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Bibliotecas do C++ para que o funcionamento do programa ocorra, é necessário ter cada uma delas.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 descr="codigo2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214282" y="2000240"/>
            <a:ext cx="8670296" cy="1071570"/>
          </a:xfrm>
        </p:spPr>
      </p:pic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39552" y="4149080"/>
            <a:ext cx="8064896" cy="1944216"/>
          </a:xfrm>
        </p:spPr>
        <p:txBody>
          <a:bodyPr>
            <a:normAutofit/>
          </a:bodyPr>
          <a:lstStyle/>
          <a:p>
            <a:pPr>
              <a:buNone/>
            </a:pPr>
            <a:endParaRPr lang="pt-BR" dirty="0"/>
          </a:p>
          <a:p>
            <a:pPr algn="just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Incluindo bibliotecas para o acesso as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APIs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do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Emotiv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codigo3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359024" y="1785926"/>
            <a:ext cx="8070628" cy="3462084"/>
          </a:xfrm>
        </p:spPr>
      </p:pic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57200" y="5373216"/>
            <a:ext cx="8686800" cy="608931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Declaração das variáveis e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chamada  das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APIs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(função ou método) do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Emotiv 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 descr="codigo4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0" y="404664"/>
            <a:ext cx="8964488" cy="4032448"/>
          </a:xfrm>
        </p:spPr>
      </p:pic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23529" y="4869159"/>
            <a:ext cx="8363272" cy="1368153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Impressão das opções de conexão (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EmoEngine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– Capacete ou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EmoComposer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– Emulador)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Ao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digitar no teclado a opção correta o programa conecta-se com um dos dois elementos. 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codigo5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0" y="188640"/>
            <a:ext cx="9001000" cy="4248472"/>
          </a:xfrm>
        </p:spPr>
      </p:pic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51520" y="4437112"/>
            <a:ext cx="8568952" cy="2121099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pt-BR" sz="2900" dirty="0" smtClean="0">
                <a:latin typeface="Arial" pitchFamily="34" charset="0"/>
                <a:cs typeface="Arial" pitchFamily="34" charset="0"/>
              </a:rPr>
              <a:t>No código acima observa-se que ao escolhermos a </a:t>
            </a:r>
            <a:r>
              <a:rPr lang="pt-BR" sz="2900" dirty="0" smtClean="0">
                <a:latin typeface="Arial" pitchFamily="34" charset="0"/>
                <a:cs typeface="Arial" pitchFamily="34" charset="0"/>
              </a:rPr>
              <a:t>opção 1 o código tentara se conectar ao headset e na opção 2 se conectara ao </a:t>
            </a:r>
            <a:r>
              <a:rPr lang="pt-BR" sz="2900" dirty="0" smtClean="0">
                <a:latin typeface="Arial" pitchFamily="34" charset="0"/>
                <a:cs typeface="Arial" pitchFamily="34" charset="0"/>
              </a:rPr>
              <a:t>simulador, </a:t>
            </a:r>
            <a:r>
              <a:rPr lang="pt-BR" sz="2900" dirty="0" smtClean="0">
                <a:latin typeface="Arial" pitchFamily="34" charset="0"/>
                <a:cs typeface="Arial" pitchFamily="34" charset="0"/>
              </a:rPr>
              <a:t>o EmoComposer.</a:t>
            </a:r>
          </a:p>
          <a:p>
            <a:pPr algn="just">
              <a:lnSpc>
                <a:spcPct val="160000"/>
              </a:lnSpc>
            </a:pPr>
            <a:r>
              <a:rPr lang="pt-BR" sz="2900" dirty="0" smtClean="0">
                <a:latin typeface="Arial" pitchFamily="34" charset="0"/>
                <a:cs typeface="Arial" pitchFamily="34" charset="0"/>
              </a:rPr>
              <a:t>Se </a:t>
            </a:r>
            <a:r>
              <a:rPr lang="pt-BR" sz="2900" dirty="0" smtClean="0">
                <a:latin typeface="Arial" pitchFamily="34" charset="0"/>
                <a:cs typeface="Arial" pitchFamily="34" charset="0"/>
              </a:rPr>
              <a:t>não for digitado nenhuma dessas opções, o código mostrara com “Opção Inválida”.</a:t>
            </a:r>
          </a:p>
          <a:p>
            <a:endParaRPr lang="pt-BR" dirty="0"/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Conexão Programa C++ e </a:t>
            </a:r>
            <a:r>
              <a:rPr lang="pt-BR" dirty="0" err="1" smtClean="0"/>
              <a:t>EmoComposer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pt-BR" dirty="0" smtClean="0"/>
              <a:t>Programa C++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err="1" smtClean="0"/>
              <a:t>EmoComposer</a:t>
            </a:r>
            <a:endParaRPr lang="pt-BR" dirty="0"/>
          </a:p>
        </p:txBody>
      </p:sp>
      <p:sp>
        <p:nvSpPr>
          <p:cNvPr id="7" name="Seta entalhada para a direita 6"/>
          <p:cNvSpPr/>
          <p:nvPr/>
        </p:nvSpPr>
        <p:spPr>
          <a:xfrm flipH="1">
            <a:off x="3786182" y="3643314"/>
            <a:ext cx="1714512" cy="71438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Espaço Reservado para Conteúdo 6" descr="emocomposer1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57884" y="3286124"/>
            <a:ext cx="2548690" cy="2860191"/>
          </a:xfrm>
          <a:prstGeom prst="rect">
            <a:avLst/>
          </a:prstGeom>
        </p:spPr>
      </p:pic>
      <p:pic>
        <p:nvPicPr>
          <p:cNvPr id="9" name="Imagem 8" descr="visualstudio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3357562"/>
            <a:ext cx="3071802" cy="2303852"/>
          </a:xfrm>
          <a:prstGeom prst="rect">
            <a:avLst/>
          </a:prstGeom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codigo6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285720" y="1214422"/>
            <a:ext cx="8572528" cy="1999693"/>
          </a:xfrm>
        </p:spPr>
      </p:pic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1560" y="3789040"/>
            <a:ext cx="7992888" cy="172819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Selecionada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opção,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o código tentar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se conectar com o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EmoComposer para executar o script que nele foi carregado.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382000" cy="1069848"/>
          </a:xfrm>
        </p:spPr>
        <p:txBody>
          <a:bodyPr/>
          <a:lstStyle/>
          <a:p>
            <a:pPr algn="ctr"/>
            <a:r>
              <a:rPr lang="pt-BR" dirty="0" smtClean="0">
                <a:latin typeface="Consolas" pitchFamily="49" charset="0"/>
              </a:rPr>
              <a:t>EmoComposer</a:t>
            </a:r>
            <a:endParaRPr lang="pt-BR" dirty="0">
              <a:latin typeface="Consolas" pitchFamily="49" charset="0"/>
            </a:endParaRPr>
          </a:p>
        </p:txBody>
      </p:sp>
      <p:pic>
        <p:nvPicPr>
          <p:cNvPr id="7" name="Espaço Reservado para Conteúdo 6" descr="emocomposer1.bmp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0" y="1484784"/>
            <a:ext cx="4788024" cy="5373217"/>
          </a:xfrm>
        </p:spPr>
      </p:pic>
      <p:pic>
        <p:nvPicPr>
          <p:cNvPr id="8" name="Espaço Reservado para Conteúdo 7" descr="emocomposer2.bmp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860032" y="1484784"/>
            <a:ext cx="4283968" cy="5373216"/>
          </a:xfrm>
        </p:spPr>
      </p:pic>
      <p:cxnSp>
        <p:nvCxnSpPr>
          <p:cNvPr id="10" name="Conector de seta reta 9"/>
          <p:cNvCxnSpPr/>
          <p:nvPr/>
        </p:nvCxnSpPr>
        <p:spPr>
          <a:xfrm flipH="1" flipV="1">
            <a:off x="3419872" y="2132856"/>
            <a:ext cx="21602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3347864" y="3068960"/>
            <a:ext cx="108012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SCRIPT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452320" y="2564904"/>
            <a:ext cx="1691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SCRIPT CARREGADO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Conector de seta reta 15"/>
          <p:cNvCxnSpPr/>
          <p:nvPr/>
        </p:nvCxnSpPr>
        <p:spPr>
          <a:xfrm flipH="1" flipV="1">
            <a:off x="8100392" y="2132856"/>
            <a:ext cx="28803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83768" y="5733256"/>
            <a:ext cx="4040188" cy="639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SELECIONANDO O SCRIPT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Espaço Reservado para Conteúdo 6" descr="Cópia de emocomposer1.bmp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57192"/>
          </a:xfrm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codigo7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0" y="188640"/>
            <a:ext cx="9144000" cy="4680520"/>
          </a:xfrm>
        </p:spPr>
      </p:pic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23528" y="5013176"/>
            <a:ext cx="8640960" cy="1656184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O “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w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hile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” mantém o código em loop enquanto nenhuma tecla for pressionado (!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kbhit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())</a:t>
            </a:r>
          </a:p>
          <a:p>
            <a:pPr algn="just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Chamadas de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APIs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do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Emotiv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Detalhando o código...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Consolas" pitchFamily="49" charset="0"/>
              </a:rPr>
              <a:t>Introdução</a:t>
            </a:r>
            <a:endParaRPr lang="pt-BR" dirty="0">
              <a:latin typeface="Consolas" pitchFamily="49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Roteiro</a:t>
            </a:r>
          </a:p>
          <a:p>
            <a:pPr lvl="1" algn="just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Analise de parte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do código fonte do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Emotiv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;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Uso das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API’s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apropriadas para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acesso ao capacete;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Para visualizarmos o seu funcionamento usamos um simulador do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headset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EmoComposer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).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codigo8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964488" cy="5157192"/>
          </a:xfrm>
        </p:spPr>
      </p:pic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51520" y="5229200"/>
            <a:ext cx="8434263" cy="13590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Fecha todas conexões e libera as memórias.</a:t>
            </a:r>
          </a:p>
          <a:p>
            <a:pPr algn="just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Quando clicado um tecla o código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sai </a:t>
            </a:r>
            <a:r>
              <a:rPr lang="pt-BR" smtClean="0">
                <a:latin typeface="Arial" pitchFamily="34" charset="0"/>
                <a:cs typeface="Arial" pitchFamily="34" charset="0"/>
              </a:rPr>
              <a:t>do "while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” e termina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470025"/>
          </a:xfrm>
        </p:spPr>
        <p:txBody>
          <a:bodyPr>
            <a:normAutofit fontScale="90000"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>
                <a:latin typeface="Lucida Calligraphy" pitchFamily="66" charset="0"/>
              </a:rPr>
              <a:t>DEPURANDO O CÓDIGO</a:t>
            </a:r>
            <a:endParaRPr lang="pt-BR" dirty="0">
              <a:latin typeface="Lucida Calligraphy" pitchFamily="66" charset="0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Consolas" pitchFamily="49" charset="0"/>
              </a:rPr>
              <a:t>Créditos Finais</a:t>
            </a:r>
            <a:endParaRPr lang="pt-BR" dirty="0">
              <a:latin typeface="Consolas" pitchFamily="49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pt-BR" dirty="0" smtClean="0"/>
          </a:p>
          <a:p>
            <a:pPr algn="just">
              <a:lnSpc>
                <a:spcPct val="150000"/>
              </a:lnSpc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Edição: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Ana Flávia Cruz</a:t>
            </a:r>
          </a:p>
          <a:p>
            <a:pPr algn="just">
              <a:lnSpc>
                <a:spcPct val="150000"/>
              </a:lnSpc>
              <a:buNone/>
            </a:pP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Revisão: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Fábio Garcez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Bettio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8" algn="r">
              <a:lnSpc>
                <a:spcPct val="150000"/>
              </a:lnSpc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										</a:t>
            </a:r>
            <a:r>
              <a:rPr lang="pt-BR" sz="2800" b="1" dirty="0" smtClean="0">
                <a:solidFill>
                  <a:schemeClr val="tx1"/>
                </a:solidFill>
                <a:latin typeface="Lucida Calligraphy" pitchFamily="66" charset="0"/>
                <a:cs typeface="Arial" pitchFamily="34" charset="0"/>
              </a:rPr>
              <a:t>Obrigada por sua presença!</a:t>
            </a:r>
            <a:endParaRPr lang="pt-BR" sz="2800" b="1" dirty="0">
              <a:solidFill>
                <a:schemeClr val="tx1"/>
              </a:solidFill>
              <a:latin typeface="Lucida Calligraphy" pitchFamily="66" charset="0"/>
              <a:cs typeface="Arial" pitchFamily="34" charset="0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Consolas" pitchFamily="49" charset="0"/>
              </a:rPr>
              <a:t>Programas utilizados</a:t>
            </a:r>
            <a:endParaRPr lang="pt-BR" dirty="0">
              <a:latin typeface="Consolas" pitchFamily="49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6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Para depurarmos o código e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obtermos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sua visualização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são necessários os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programas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abaixo: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60000"/>
              </a:lnSpc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Microsoft Visual C++ 2008</a:t>
            </a:r>
          </a:p>
          <a:p>
            <a:pPr algn="just">
              <a:lnSpc>
                <a:spcPct val="160000"/>
              </a:lnSpc>
            </a:pPr>
            <a:endParaRPr lang="pt-BR" b="1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EmoComposer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visualstudi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emocomposer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3042" y="0"/>
            <a:ext cx="5429256" cy="6858000"/>
          </a:xfrm>
          <a:prstGeom prst="rect">
            <a:avLst/>
          </a:prstGeom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1066800"/>
          </a:xfrm>
        </p:spPr>
        <p:txBody>
          <a:bodyPr/>
          <a:lstStyle/>
          <a:p>
            <a:pPr algn="ctr"/>
            <a:r>
              <a:rPr lang="pt-BR" dirty="0" smtClean="0">
                <a:latin typeface="Consolas" pitchFamily="49" charset="0"/>
              </a:rPr>
              <a:t>Abrindo o projeto</a:t>
            </a:r>
            <a:endParaRPr lang="pt-BR" dirty="0">
              <a:latin typeface="Consolas" pitchFamily="49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08512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Como dito anteriormente utilizaremos o Microsoft C++ 2008.</a:t>
            </a:r>
          </a:p>
          <a:p>
            <a:pPr algn="just">
              <a:lnSpc>
                <a:spcPct val="17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Na aba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FILE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encontramos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OPEN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após isso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clicamos em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Project/Solution (figura 1)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70000"/>
              </a:lnSpc>
            </a:pPr>
            <a:r>
              <a:rPr lang="pt-BR" i="1" dirty="0" smtClean="0">
                <a:latin typeface="Arial" pitchFamily="34" charset="0"/>
                <a:cs typeface="Arial" pitchFamily="34" charset="0"/>
              </a:rPr>
              <a:t>A seguir abrira uma nova janela solicitando o local onde o projeto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está,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para que o programa possa exibir o código (figura 2).</a:t>
            </a:r>
          </a:p>
          <a:p>
            <a:pPr algn="just">
              <a:lnSpc>
                <a:spcPct val="170000"/>
              </a:lnSpc>
            </a:pPr>
            <a:r>
              <a:rPr lang="pt-BR" i="1" dirty="0" smtClean="0">
                <a:latin typeface="Arial" pitchFamily="34" charset="0"/>
                <a:cs typeface="Arial" pitchFamily="34" charset="0"/>
              </a:rPr>
              <a:t>Depois de ter feito esses processos é exibido o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código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fonte no Visual C++ (figura 3).</a:t>
            </a:r>
            <a:endParaRPr lang="pt-BR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1979712" y="6291262"/>
            <a:ext cx="5486400" cy="566738"/>
          </a:xfrm>
        </p:spPr>
        <p:txBody>
          <a:bodyPr/>
          <a:lstStyle/>
          <a:p>
            <a:pPr algn="ctr"/>
            <a:r>
              <a:rPr lang="pt-BR" dirty="0" smtClean="0"/>
              <a:t>FIGURA 1</a:t>
            </a:r>
            <a:endParaRPr lang="pt-BR" dirty="0"/>
          </a:p>
        </p:txBody>
      </p:sp>
      <p:pic>
        <p:nvPicPr>
          <p:cNvPr id="5" name="Espaço Reservado para Imagem 4" descr="visualstudio1.bmp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13867" r="13867"/>
          <a:stretch>
            <a:fillRect/>
          </a:stretch>
        </p:blipFill>
        <p:spPr>
          <a:xfrm>
            <a:off x="179512" y="260648"/>
            <a:ext cx="7704856" cy="4572000"/>
          </a:xfrm>
        </p:spPr>
      </p:pic>
      <p:pic>
        <p:nvPicPr>
          <p:cNvPr id="6" name="Imagem 5" descr="visualstudi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09329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835696" y="6309320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Arial" pitchFamily="34" charset="0"/>
                <a:cs typeface="Arial" pitchFamily="34" charset="0"/>
              </a:rPr>
              <a:t>FIGURA 1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visualstudio2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09329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835696" y="6309320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Arial" pitchFamily="34" charset="0"/>
                <a:cs typeface="Arial" pitchFamily="34" charset="0"/>
              </a:rPr>
              <a:t>FIGURA 2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visualstudio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09329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835696" y="6309320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Arial" pitchFamily="34" charset="0"/>
                <a:cs typeface="Arial" pitchFamily="34" charset="0"/>
              </a:rPr>
              <a:t>FIGURA 3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288</TotalTime>
  <Words>357</Words>
  <Application>Microsoft Office PowerPoint</Application>
  <PresentationFormat>Apresentação na tela (4:3)</PresentationFormat>
  <Paragraphs>53</Paragraphs>
  <Slides>22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Urbano</vt:lpstr>
      <vt:lpstr>EMOTIV</vt:lpstr>
      <vt:lpstr>Introdução</vt:lpstr>
      <vt:lpstr>Programas utilizados</vt:lpstr>
      <vt:lpstr>Slide 4</vt:lpstr>
      <vt:lpstr>Slide 5</vt:lpstr>
      <vt:lpstr>Abrindo o projeto</vt:lpstr>
      <vt:lpstr>FIGURA 1</vt:lpstr>
      <vt:lpstr>Slide 8</vt:lpstr>
      <vt:lpstr>Slide 9</vt:lpstr>
      <vt:lpstr>Código Fonte</vt:lpstr>
      <vt:lpstr>Slide 11</vt:lpstr>
      <vt:lpstr>Slide 12</vt:lpstr>
      <vt:lpstr>Slide 13</vt:lpstr>
      <vt:lpstr>Slide 14</vt:lpstr>
      <vt:lpstr>Conexão Programa C++ e EmoComposer</vt:lpstr>
      <vt:lpstr>Slide 16</vt:lpstr>
      <vt:lpstr>EmoComposer</vt:lpstr>
      <vt:lpstr>Slide 18</vt:lpstr>
      <vt:lpstr>Slide 19</vt:lpstr>
      <vt:lpstr>Slide 20</vt:lpstr>
      <vt:lpstr>DEPURANDO O CÓDIGO</vt:lpstr>
      <vt:lpstr>Créditos Finais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EMOTIV</dc:title>
  <dc:creator>Microsoft</dc:creator>
  <cp:lastModifiedBy>bettio</cp:lastModifiedBy>
  <cp:revision>30</cp:revision>
  <dcterms:created xsi:type="dcterms:W3CDTF">2012-04-12T12:34:44Z</dcterms:created>
  <dcterms:modified xsi:type="dcterms:W3CDTF">2012-04-12T21:03:56Z</dcterms:modified>
</cp:coreProperties>
</file>