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." initials=".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3-18T13:53:21.875" idx="1">
    <p:pos x="2839" y="2750"/>
    <p:text>Colcoar um novo slide com Feramentas:
- Emokey
- EmoComposer
- Etc
Nos prox. slides basta falar de cada uma.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33D9-341B-41C6-BA1B-6573B1AFB940}" type="datetimeFigureOut">
              <a:rPr lang="pt-BR" smtClean="0"/>
              <a:pPr/>
              <a:t>18/3/2011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7AF8A-E015-4F0B-BAB9-33919268BE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214291"/>
            <a:ext cx="7772400" cy="928694"/>
          </a:xfrm>
        </p:spPr>
        <p:txBody>
          <a:bodyPr/>
          <a:lstStyle/>
          <a:p>
            <a:r>
              <a:rPr lang="pt-BR" dirty="0" err="1" smtClean="0"/>
              <a:t>Emotiv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2910" y="1000108"/>
            <a:ext cx="7715304" cy="5500726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Componentes do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Emotiv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 SDK.</a:t>
            </a:r>
          </a:p>
          <a:p>
            <a:pPr algn="l">
              <a:buFont typeface="Arial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O que é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NeuroHeadset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Comunicação com o computador.</a:t>
            </a:r>
          </a:p>
          <a:p>
            <a:pPr algn="l">
              <a:buFont typeface="Arial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Como é feita a leitura e a interpretação dos dados.</a:t>
            </a:r>
          </a:p>
          <a:p>
            <a:pPr algn="l">
              <a:buFont typeface="Arial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Os tipo de detecção.</a:t>
            </a:r>
          </a:p>
          <a:p>
            <a:pPr algn="l">
              <a:buFont typeface="Arial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Ferramenta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Emokey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err="1" smtClean="0">
                <a:solidFill>
                  <a:schemeClr val="accent1">
                    <a:lumMod val="50000"/>
                  </a:schemeClr>
                </a:solidFill>
              </a:rPr>
              <a:t>Emotiv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 API.</a:t>
            </a:r>
          </a:p>
          <a:p>
            <a:pPr algn="l">
              <a:buFont typeface="Arial" pitchFamily="34" charset="0"/>
              <a:buChar char="•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Demonstração do Emulador.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EMOTIV API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Emotiv</a:t>
            </a:r>
            <a:r>
              <a:rPr lang="pt-BR" dirty="0"/>
              <a:t> API Application Programming Interface - </a:t>
            </a:r>
            <a:r>
              <a:rPr lang="pt-BR" dirty="0" smtClean="0"/>
              <a:t>Biblioteca </a:t>
            </a:r>
            <a:r>
              <a:rPr lang="pt-BR" dirty="0"/>
              <a:t>de </a:t>
            </a:r>
            <a:r>
              <a:rPr lang="pt-BR" dirty="0" smtClean="0"/>
              <a:t>funções, fornecidas </a:t>
            </a:r>
            <a:r>
              <a:rPr lang="pt-BR" dirty="0"/>
              <a:t>pela </a:t>
            </a:r>
            <a:r>
              <a:rPr lang="pt-BR" dirty="0" err="1"/>
              <a:t>Emotiv</a:t>
            </a:r>
            <a:r>
              <a:rPr lang="pt-BR" dirty="0"/>
              <a:t> para desenvolvedores de aplicativos, </a:t>
            </a:r>
            <a:r>
              <a:rPr lang="pt-BR" dirty="0" smtClean="0"/>
              <a:t>que permite </a:t>
            </a:r>
            <a:r>
              <a:rPr lang="pt-BR" dirty="0"/>
              <a:t>escrever aplicativos de software que trabalham com </a:t>
            </a:r>
            <a:r>
              <a:rPr lang="pt-BR" dirty="0" smtClean="0"/>
              <a:t>o </a:t>
            </a:r>
            <a:r>
              <a:rPr lang="pt-BR" dirty="0" err="1" smtClean="0"/>
              <a:t>neuroheadset</a:t>
            </a:r>
            <a:r>
              <a:rPr lang="pt-BR" dirty="0" smtClean="0"/>
              <a:t> e com os </a:t>
            </a:r>
            <a:r>
              <a:rPr lang="pt-BR" dirty="0" err="1" smtClean="0"/>
              <a:t>suites</a:t>
            </a:r>
            <a:r>
              <a:rPr lang="pt-BR" dirty="0" smtClean="0"/>
              <a:t> de detecção </a:t>
            </a:r>
            <a:r>
              <a:rPr lang="pt-BR" dirty="0" err="1" smtClean="0"/>
              <a:t>Emotiv</a:t>
            </a:r>
            <a:r>
              <a:rPr lang="pt-BR" dirty="0"/>
              <a:t> </a:t>
            </a:r>
            <a:r>
              <a:rPr lang="pt-BR" dirty="0" smtClean="0"/>
              <a:t>(Expressivo, Cognitivo e Afetivo).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 Do </a:t>
            </a:r>
            <a:r>
              <a:rPr lang="pt-BR" dirty="0" err="1" smtClean="0"/>
              <a:t>Emotiv</a:t>
            </a:r>
            <a:r>
              <a:rPr lang="pt-BR" dirty="0" smtClean="0"/>
              <a:t> SDK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NeuroHedset.</a:t>
            </a:r>
          </a:p>
          <a:p>
            <a:r>
              <a:rPr lang="pt-BR" dirty="0" smtClean="0"/>
              <a:t>Receptor wireless conectado via USB.</a:t>
            </a:r>
          </a:p>
          <a:p>
            <a:r>
              <a:rPr lang="pt-BR" dirty="0" smtClean="0"/>
              <a:t>CD de instalação.</a:t>
            </a:r>
            <a:endParaRPr lang="pt-B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NeuroHedset</a:t>
            </a:r>
            <a:endParaRPr lang="pt-BR" dirty="0"/>
          </a:p>
        </p:txBody>
      </p:sp>
      <p:pic>
        <p:nvPicPr>
          <p:cNvPr id="4" name="Espaço Reservado para Conteúdo 3" descr="Emotive-EPOC-Wireless-Neuroheads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2214554"/>
            <a:ext cx="5715000" cy="4076700"/>
          </a:xfrm>
        </p:spPr>
      </p:pic>
      <p:sp>
        <p:nvSpPr>
          <p:cNvPr id="5" name="CaixaDeTexto 4"/>
          <p:cNvSpPr txBox="1"/>
          <p:nvPr/>
        </p:nvSpPr>
        <p:spPr>
          <a:xfrm>
            <a:off x="1214414" y="1571612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pt-BR" dirty="0"/>
              <a:t> </a:t>
            </a:r>
            <a:r>
              <a:rPr lang="pt-BR" dirty="0" smtClean="0"/>
              <a:t>Um tipo de eletroencefolograma (EEG).</a:t>
            </a:r>
            <a:endParaRPr lang="pt-B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com 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Lê as ondas cerebrais</a:t>
            </a:r>
          </a:p>
          <a:p>
            <a:r>
              <a:rPr lang="pt-BR" dirty="0" smtClean="0"/>
              <a:t>Envia as ondas via wireless</a:t>
            </a:r>
          </a:p>
          <a:p>
            <a:r>
              <a:rPr lang="pt-BR" dirty="0" smtClean="0"/>
              <a:t>Transmitido via USB</a:t>
            </a:r>
            <a:endParaRPr lang="pt-BR" dirty="0"/>
          </a:p>
        </p:txBody>
      </p:sp>
      <p:pic>
        <p:nvPicPr>
          <p:cNvPr id="4" name="Imagem 3" descr="Sem títu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357562"/>
            <a:ext cx="5857916" cy="3202631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é Interpretado.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EmoEngine</a:t>
            </a:r>
            <a:r>
              <a:rPr lang="pt-BR" dirty="0" smtClean="0"/>
              <a:t>- Faz a comunicação com o </a:t>
            </a:r>
            <a:r>
              <a:rPr lang="pt-BR" dirty="0" err="1" smtClean="0"/>
              <a:t>Emotiv</a:t>
            </a:r>
            <a:r>
              <a:rPr lang="pt-BR" dirty="0" smtClean="0"/>
              <a:t>, traduz os sinais e mostra os resultados numa </a:t>
            </a:r>
            <a:r>
              <a:rPr lang="pt-BR" dirty="0" err="1" smtClean="0"/>
              <a:t>EmoState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EmoState</a:t>
            </a:r>
            <a:r>
              <a:rPr lang="pt-BR" dirty="0" smtClean="0"/>
              <a:t>- Estrutura de dados que contem informações sobre os detectores ativos e reporta para as aplicações que utilizam a </a:t>
            </a:r>
            <a:r>
              <a:rPr lang="pt-BR" dirty="0" err="1" smtClean="0"/>
              <a:t>Emotiv</a:t>
            </a:r>
            <a:r>
              <a:rPr lang="pt-BR" dirty="0" smtClean="0"/>
              <a:t> API.</a:t>
            </a:r>
            <a:endParaRPr lang="pt-BR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Tipos de Detecção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EXPRESSIVO</a:t>
            </a:r>
          </a:p>
          <a:p>
            <a:endParaRPr lang="pt-BR" dirty="0" smtClean="0"/>
          </a:p>
        </p:txBody>
      </p:sp>
      <p:pic>
        <p:nvPicPr>
          <p:cNvPr id="4" name="Imagem 3" descr="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285992"/>
            <a:ext cx="7000924" cy="4286969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COGNITIVO</a:t>
            </a:r>
          </a:p>
          <a:p>
            <a:endParaRPr lang="pt-BR" dirty="0"/>
          </a:p>
        </p:txBody>
      </p:sp>
      <p:pic>
        <p:nvPicPr>
          <p:cNvPr id="4" name="Imagem 3" descr="asda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8321646" cy="5073390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AFETIVO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Imagem 3" descr="dasda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5" y="1428736"/>
            <a:ext cx="8072494" cy="4936641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 </a:t>
            </a:r>
            <a:r>
              <a:rPr lang="pt-BR" dirty="0" err="1" smtClean="0"/>
              <a:t>Emokey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pt-BR" dirty="0" smtClean="0"/>
              <a:t>		</a:t>
            </a:r>
            <a:r>
              <a:rPr lang="pt-BR" dirty="0" err="1" smtClean="0"/>
              <a:t>EmoKey</a:t>
            </a:r>
            <a:r>
              <a:rPr lang="pt-BR" dirty="0"/>
              <a:t>: Ferramenta que traduz os sinais </a:t>
            </a:r>
            <a:r>
              <a:rPr lang="pt-BR" dirty="0" smtClean="0"/>
              <a:t>para emular </a:t>
            </a:r>
            <a:r>
              <a:rPr lang="pt-BR" dirty="0"/>
              <a:t>em dispositivos de saídas (Ex:Teclado) . Traduz um sinal do tipo “erguer a </a:t>
            </a:r>
            <a:r>
              <a:rPr lang="pt-BR" dirty="0" smtClean="0"/>
              <a:t>sobrancelha” </a:t>
            </a:r>
            <a:r>
              <a:rPr lang="pt-BR" dirty="0"/>
              <a:t>e configura para uma letra do teclado. Erguer a </a:t>
            </a:r>
            <a:r>
              <a:rPr lang="pt-BR" dirty="0" smtClean="0"/>
              <a:t>sobrancelha  </a:t>
            </a:r>
            <a:r>
              <a:rPr lang="pt-BR" dirty="0"/>
              <a:t>é como apertar Letra A do teclado.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189</Words>
  <Application>Microsoft Office PowerPoint</Application>
  <PresentationFormat>Apresentação na tela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Emotiv</vt:lpstr>
      <vt:lpstr>Componentes Do Emotiv SDK</vt:lpstr>
      <vt:lpstr>NeuroHedset</vt:lpstr>
      <vt:lpstr>Comunicação com o Computador</vt:lpstr>
      <vt:lpstr>Como é Interpretado.</vt:lpstr>
      <vt:lpstr>Os Tipos de Detecção </vt:lpstr>
      <vt:lpstr>Slide 7</vt:lpstr>
      <vt:lpstr>Slide 8</vt:lpstr>
      <vt:lpstr>Ferramenta Emokey</vt:lpstr>
      <vt:lpstr>EMOTIV API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Emotiv</dc:title>
  <dc:creator>paulo.tamalu</dc:creator>
  <cp:lastModifiedBy>.</cp:lastModifiedBy>
  <cp:revision>15</cp:revision>
  <dcterms:created xsi:type="dcterms:W3CDTF">2011-03-18T11:16:50Z</dcterms:created>
  <dcterms:modified xsi:type="dcterms:W3CDTF">2011-03-18T16:55:45Z</dcterms:modified>
</cp:coreProperties>
</file>